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5" r:id="rId1"/>
    <p:sldMasterId id="2147483697" r:id="rId2"/>
    <p:sldMasterId id="2147483698" r:id="rId3"/>
  </p:sldMasterIdLst>
  <p:notesMasterIdLst>
    <p:notesMasterId r:id="rId6"/>
  </p:notesMasterIdLst>
  <p:handoutMasterIdLst>
    <p:handoutMasterId r:id="rId7"/>
  </p:handoutMasterIdLst>
  <p:sldIdLst>
    <p:sldId id="268" r:id="rId4"/>
    <p:sldId id="287" r:id="rId5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521415D9-36F7-43E2-AB2F-B90AF26B5E84}">
      <p14:sectionLst xmlns:p14="http://schemas.microsoft.com/office/powerpoint/2010/main">
        <p14:section name="Default Section" id="{38F33512-2D47-434D-9C01-D6AEDE8F9D12}">
          <p14:sldIdLst>
            <p14:sldId id="268"/>
            <p14:sldId id="287"/>
          </p14:sldIdLst>
        </p14:section>
        <p14:section name="Section without the Master Slide background" id="{59284132-1402-42F1-ADFB-EDCAA50CB72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08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A78D28-899F-46FC-A687-EFE66409E543}">
  <a:tblStyle styleId="{7DA78D28-899F-46FC-A687-EFE66409E543}" styleName="Table_0"/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C54C9-DDAF-480E-8D30-FABFC85E6ACD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566CA-F4A7-4BA4-8F69-4F3F518F2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47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45658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9428583"/>
            <a:ext cx="2945658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2" y="9428583"/>
            <a:ext cx="2945658" cy="496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00330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Review</a:t>
            </a:r>
            <a:r>
              <a:rPr lang="en-GB" b="1" baseline="0" dirty="0" smtClean="0"/>
              <a:t> and reflect and Connect: </a:t>
            </a:r>
            <a:r>
              <a:rPr lang="en-GB" b="0" baseline="0" dirty="0" smtClean="0"/>
              <a:t>10. Peer assessment. 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GB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0301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Review and reflect: 10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7692B-5662-46C7-8A24-390F6E2C4BB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39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914400" y="2130428"/>
            <a:ext cx="103632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3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 rot="5400000">
            <a:off x="7285037" y="1828804"/>
            <a:ext cx="5851525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 rot="5400000">
            <a:off x="1722437" y="-838195"/>
            <a:ext cx="5851525" cy="807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Shape 99"/>
          <p:cNvGrpSpPr/>
          <p:nvPr/>
        </p:nvGrpSpPr>
        <p:grpSpPr>
          <a:xfrm>
            <a:off x="10232969" y="44405"/>
            <a:ext cx="1879720" cy="1189762"/>
            <a:chOff x="10232967" y="44405"/>
            <a:chExt cx="1879720" cy="1189762"/>
          </a:xfrm>
        </p:grpSpPr>
        <p:pic>
          <p:nvPicPr>
            <p:cNvPr id="100" name="Shape 10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1277600" y="97845"/>
              <a:ext cx="835088" cy="8600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Shape 10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232967" y="44405"/>
              <a:ext cx="934744" cy="6095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Shape 10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0262836" y="681718"/>
              <a:ext cx="904875" cy="552449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ctrTitle"/>
          </p:nvPr>
        </p:nvSpPr>
        <p:spPr>
          <a:xfrm>
            <a:off x="914400" y="2130428"/>
            <a:ext cx="103632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3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233" name="Shape 233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34" name="Shape 234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09600" y="1600204"/>
            <a:ext cx="10972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8" name="Shape 238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239" name="Shape 239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40" name="Shape 240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963612" y="4406903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963612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245" name="Shape 245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46" name="Shape 246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09600" y="1600204"/>
            <a:ext cx="54102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body" idx="2"/>
          </p:nvPr>
        </p:nvSpPr>
        <p:spPr>
          <a:xfrm>
            <a:off x="6172200" y="1600204"/>
            <a:ext cx="54102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252" name="Shape 252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09602" y="1535112"/>
            <a:ext cx="53863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body" idx="2"/>
          </p:nvPr>
        </p:nvSpPr>
        <p:spPr>
          <a:xfrm>
            <a:off x="609602" y="2174875"/>
            <a:ext cx="53863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8" name="Shape 258"/>
          <p:cNvSpPr txBox="1">
            <a:spLocks noGrp="1"/>
          </p:cNvSpPr>
          <p:nvPr>
            <p:ph type="body" idx="3"/>
          </p:nvPr>
        </p:nvSpPr>
        <p:spPr>
          <a:xfrm>
            <a:off x="6192837" y="1535112"/>
            <a:ext cx="538956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9" name="Shape 259"/>
          <p:cNvSpPr txBox="1">
            <a:spLocks noGrp="1"/>
          </p:cNvSpPr>
          <p:nvPr>
            <p:ph type="body" idx="4"/>
          </p:nvPr>
        </p:nvSpPr>
        <p:spPr>
          <a:xfrm>
            <a:off x="6192837" y="2174875"/>
            <a:ext cx="5389562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0" name="Shape 260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261" name="Shape 261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65" name="Shape 265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266" name="Shape 266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67" name="Shape 267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270" name="Shape 270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71" name="Shape 271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40116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767266" y="273054"/>
            <a:ext cx="6815136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5" name="Shape 275"/>
          <p:cNvSpPr txBox="1">
            <a:spLocks noGrp="1"/>
          </p:cNvSpPr>
          <p:nvPr>
            <p:ph type="body" idx="2"/>
          </p:nvPr>
        </p:nvSpPr>
        <p:spPr>
          <a:xfrm>
            <a:off x="609600" y="1435103"/>
            <a:ext cx="40116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6" name="Shape 276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277" name="Shape 277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963612" y="4406903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963612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2389188" y="4800600"/>
            <a:ext cx="73152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81" name="Shape 281"/>
          <p:cNvSpPr>
            <a:spLocks noGrp="1"/>
          </p:cNvSpPr>
          <p:nvPr>
            <p:ph type="pic" idx="2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2389188" y="5367337"/>
            <a:ext cx="7315200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3" name="Shape 283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284" name="Shape 284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85" name="Shape 285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 rot="5400000">
            <a:off x="3833018" y="-1623214"/>
            <a:ext cx="4525963" cy="1097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9" name="Shape 289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290" name="Shape 290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91" name="Shape 291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 rot="5400000">
            <a:off x="7285037" y="1828804"/>
            <a:ext cx="5851525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 rot="5400000">
            <a:off x="1722437" y="-838195"/>
            <a:ext cx="5851525" cy="807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5" name="Shape 295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296" name="Shape 296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97" name="Shape 297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ctrTitle"/>
          </p:nvPr>
        </p:nvSpPr>
        <p:spPr>
          <a:xfrm>
            <a:off x="914400" y="2130428"/>
            <a:ext cx="103632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6" name="Shape 306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3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7" name="Shape 307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308" name="Shape 308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09" name="Shape 309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09600" y="1600204"/>
            <a:ext cx="10972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3" name="Shape 313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314" name="Shape 314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15" name="Shape 315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963612" y="4406903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963612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9" name="Shape 319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320" name="Shape 320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21" name="Shape 321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09600" y="1600204"/>
            <a:ext cx="54102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5" name="Shape 325"/>
          <p:cNvSpPr txBox="1">
            <a:spLocks noGrp="1"/>
          </p:cNvSpPr>
          <p:nvPr>
            <p:ph type="body" idx="2"/>
          </p:nvPr>
        </p:nvSpPr>
        <p:spPr>
          <a:xfrm>
            <a:off x="6172200" y="1600204"/>
            <a:ext cx="54102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6" name="Shape 326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327" name="Shape 327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28" name="Shape 328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09602" y="1535112"/>
            <a:ext cx="53863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2" name="Shape 332"/>
          <p:cNvSpPr txBox="1">
            <a:spLocks noGrp="1"/>
          </p:cNvSpPr>
          <p:nvPr>
            <p:ph type="body" idx="2"/>
          </p:nvPr>
        </p:nvSpPr>
        <p:spPr>
          <a:xfrm>
            <a:off x="609602" y="2174875"/>
            <a:ext cx="53863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3" name="Shape 333"/>
          <p:cNvSpPr txBox="1">
            <a:spLocks noGrp="1"/>
          </p:cNvSpPr>
          <p:nvPr>
            <p:ph type="body" idx="3"/>
          </p:nvPr>
        </p:nvSpPr>
        <p:spPr>
          <a:xfrm>
            <a:off x="6192837" y="1535112"/>
            <a:ext cx="538956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4" name="Shape 334"/>
          <p:cNvSpPr txBox="1">
            <a:spLocks noGrp="1"/>
          </p:cNvSpPr>
          <p:nvPr>
            <p:ph type="body" idx="4"/>
          </p:nvPr>
        </p:nvSpPr>
        <p:spPr>
          <a:xfrm>
            <a:off x="6192837" y="2174875"/>
            <a:ext cx="5389562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5" name="Shape 335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336" name="Shape 336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37" name="Shape 337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0" name="Shape 340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341" name="Shape 341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42" name="Shape 342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345" name="Shape 345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46" name="Shape 346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09600" y="1600204"/>
            <a:ext cx="54102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6172200" y="1600204"/>
            <a:ext cx="54102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40116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4767266" y="273054"/>
            <a:ext cx="6815136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0" name="Shape 350"/>
          <p:cNvSpPr txBox="1">
            <a:spLocks noGrp="1"/>
          </p:cNvSpPr>
          <p:nvPr>
            <p:ph type="body" idx="2"/>
          </p:nvPr>
        </p:nvSpPr>
        <p:spPr>
          <a:xfrm>
            <a:off x="609600" y="1435103"/>
            <a:ext cx="40116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1" name="Shape 351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352" name="Shape 352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53" name="Shape 353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2389188" y="4800600"/>
            <a:ext cx="73152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6" name="Shape 356"/>
          <p:cNvSpPr>
            <a:spLocks noGrp="1"/>
          </p:cNvSpPr>
          <p:nvPr>
            <p:ph type="pic" idx="2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2389188" y="5367337"/>
            <a:ext cx="7315200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8" name="Shape 358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359" name="Shape 359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60" name="Shape 360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 rot="5400000">
            <a:off x="3833018" y="-1623214"/>
            <a:ext cx="4525963" cy="1097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4" name="Shape 364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365" name="Shape 365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66" name="Shape 366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title"/>
          </p:nvPr>
        </p:nvSpPr>
        <p:spPr>
          <a:xfrm rot="5400000">
            <a:off x="7285037" y="1828804"/>
            <a:ext cx="5851525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 rot="5400000">
            <a:off x="1722437" y="-838195"/>
            <a:ext cx="5851525" cy="807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0" name="Shape 370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371" name="Shape 371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72" name="Shape 372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09602" y="1535112"/>
            <a:ext cx="53863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609602" y="2174875"/>
            <a:ext cx="53863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6192837" y="1535112"/>
            <a:ext cx="538956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4"/>
          </p:nvPr>
        </p:nvSpPr>
        <p:spPr>
          <a:xfrm>
            <a:off x="6192837" y="2174875"/>
            <a:ext cx="5389562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40116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767266" y="273054"/>
            <a:ext cx="6815136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609600" y="1435103"/>
            <a:ext cx="40116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2389188" y="4800600"/>
            <a:ext cx="73152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pic" idx="2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2389188" y="5367337"/>
            <a:ext cx="7315200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 rot="5400000">
            <a:off x="3833018" y="-1623214"/>
            <a:ext cx="4525963" cy="1097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hape 15"/>
          <p:cNvGrpSpPr/>
          <p:nvPr/>
        </p:nvGrpSpPr>
        <p:grpSpPr>
          <a:xfrm>
            <a:off x="21517" y="92070"/>
            <a:ext cx="11796887" cy="6448582"/>
            <a:chOff x="21514" y="92066"/>
            <a:chExt cx="11796885" cy="6448582"/>
          </a:xfrm>
        </p:grpSpPr>
        <p:sp>
          <p:nvSpPr>
            <p:cNvPr id="16" name="Shape 16"/>
            <p:cNvSpPr/>
            <p:nvPr/>
          </p:nvSpPr>
          <p:spPr>
            <a:xfrm>
              <a:off x="866197" y="192436"/>
              <a:ext cx="9535098" cy="88705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50800" cap="flat" cmpd="sng">
              <a:solidFill>
                <a:srgbClr val="BA088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GB" sz="2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Today you are </a:t>
              </a:r>
              <a:r>
                <a:rPr lang="en-GB" sz="28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recognising</a:t>
              </a:r>
              <a:r>
                <a:rPr lang="en-GB" sz="2800" b="0" i="0" u="none" strike="noStrike" cap="none" baseline="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key areas of the academy; recognising the importance of accurate SPAG.</a:t>
              </a:r>
              <a:endPara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21514" y="204395"/>
              <a:ext cx="671197" cy="6336253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7DDF1"/>
            </a:solidFill>
            <a:ln w="25400" cap="flat" cmpd="sng">
              <a:solidFill>
                <a:srgbClr val="BA088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Shape 18"/>
            <p:cNvSpPr txBox="1"/>
            <p:nvPr/>
          </p:nvSpPr>
          <p:spPr>
            <a:xfrm rot="-5400000">
              <a:off x="287333" y="3345627"/>
              <a:ext cx="184666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0" name="Shape 20"/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10625954" y="92066"/>
              <a:ext cx="1192445" cy="107931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" name="Shape 23"/>
          <p:cNvSpPr txBox="1"/>
          <p:nvPr/>
        </p:nvSpPr>
        <p:spPr>
          <a:xfrm rot="-5400000">
            <a:off x="-2462177" y="3235094"/>
            <a:ext cx="5683692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Welcome to Workington Academy. </a:t>
            </a:r>
            <a:endParaRPr lang="en-GB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sldNum="0"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09600" y="1600204"/>
            <a:ext cx="10972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227" name="Shape 227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28" name="Shape 228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09600" y="1600204"/>
            <a:ext cx="10972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1" name="Shape 301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1st March and 4th March. </a:t>
            </a:r>
            <a:endParaRPr dirty="0"/>
          </a:p>
        </p:txBody>
      </p:sp>
      <p:sp>
        <p:nvSpPr>
          <p:cNvPr id="302" name="Shape 302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03" name="Shape 303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869" y="1210067"/>
            <a:ext cx="7262647" cy="54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54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4704" y="1520230"/>
            <a:ext cx="8448496" cy="461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9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18</Words>
  <Application>Microsoft Office PowerPoint</Application>
  <PresentationFormat>Widescreen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2_Custom Design</vt:lpstr>
      <vt:lpstr>1_Custom Design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Reid</dc:creator>
  <cp:lastModifiedBy>Alison Williamson</cp:lastModifiedBy>
  <cp:revision>66</cp:revision>
  <cp:lastPrinted>2018-01-18T13:29:37Z</cp:lastPrinted>
  <dcterms:modified xsi:type="dcterms:W3CDTF">2018-01-25T12:08:40Z</dcterms:modified>
</cp:coreProperties>
</file>