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95" r:id="rId1"/>
    <p:sldMasterId id="2147483697" r:id="rId2"/>
    <p:sldMasterId id="2147483698" r:id="rId3"/>
  </p:sldMasterIdLst>
  <p:notesMasterIdLst>
    <p:notesMasterId r:id="rId6"/>
  </p:notesMasterIdLst>
  <p:handoutMasterIdLst>
    <p:handoutMasterId r:id="rId7"/>
  </p:handoutMasterIdLst>
  <p:sldIdLst>
    <p:sldId id="268" r:id="rId4"/>
    <p:sldId id="287" r:id="rId5"/>
  </p:sldIdLst>
  <p:sldSz cx="12192000" cy="6858000"/>
  <p:notesSz cx="6797675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  <p:extLst>
    <p:ext uri="{521415D9-36F7-43E2-AB2F-B90AF26B5E84}">
      <p14:sectionLst xmlns:p14="http://schemas.microsoft.com/office/powerpoint/2010/main">
        <p14:section name="Default Section" id="{38F33512-2D47-434D-9C01-D6AEDE8F9D12}">
          <p14:sldIdLst>
            <p14:sldId id="268"/>
            <p14:sldId id="287"/>
          </p14:sldIdLst>
        </p14:section>
        <p14:section name="Section without the Master Slide background" id="{59284132-1402-42F1-ADFB-EDCAA50CB72A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A08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7DA78D28-899F-46FC-A687-EFE66409E543}">
  <a:tblStyle styleId="{7DA78D28-899F-46FC-A687-EFE66409E543}" styleName="Table_0"/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102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3C54C9-DDAF-480E-8D30-FABFC85E6ACD}" type="datetimeFigureOut">
              <a:rPr lang="en-GB" smtClean="0"/>
              <a:t>25/01/2018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B566CA-F4A7-4BA4-8F69-4F3F518F27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74758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1" y="0"/>
            <a:ext cx="2945658" cy="49633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50442" y="0"/>
            <a:ext cx="2945658" cy="49633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39" cy="44669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1" y="9428583"/>
            <a:ext cx="2945658" cy="49633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50442" y="9428583"/>
            <a:ext cx="2945658" cy="4963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GB"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70033011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="1" dirty="0" smtClean="0"/>
              <a:t>Review</a:t>
            </a:r>
            <a:r>
              <a:rPr lang="en-GB" b="1" baseline="0" dirty="0" smtClean="0"/>
              <a:t> and reflect and Connect: </a:t>
            </a:r>
            <a:r>
              <a:rPr lang="en-GB" b="0" baseline="0" dirty="0" smtClean="0"/>
              <a:t>10. Peer assessment. </a:t>
            </a:r>
            <a:endParaRPr lang="en-GB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GB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 lang="en-GB"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703015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="1" dirty="0" smtClean="0"/>
              <a:t>Review and reflect: 10</a:t>
            </a:r>
            <a:endParaRPr lang="en-GB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27692B-5662-46C7-8A24-390F6E2C4BBA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03931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jp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ctrTitle"/>
          </p:nvPr>
        </p:nvSpPr>
        <p:spPr>
          <a:xfrm>
            <a:off x="914400" y="2130428"/>
            <a:ext cx="103632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subTitle" idx="1"/>
          </p:nvPr>
        </p:nvSpPr>
        <p:spPr>
          <a:xfrm>
            <a:off x="1828800" y="3886200"/>
            <a:ext cx="85343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ftr" idx="11"/>
          </p:nvPr>
        </p:nvSpPr>
        <p:spPr>
          <a:xfrm>
            <a:off x="4165600" y="6356353"/>
            <a:ext cx="38607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29" name="Shape 29"/>
          <p:cNvSpPr txBox="1">
            <a:spLocks noGrp="1"/>
          </p:cNvSpPr>
          <p:nvPr>
            <p:ph type="sldNum" idx="12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GB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GB"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>
            <a:spLocks noGrp="1"/>
          </p:cNvSpPr>
          <p:nvPr>
            <p:ph type="title"/>
          </p:nvPr>
        </p:nvSpPr>
        <p:spPr>
          <a:xfrm rot="5400000">
            <a:off x="7285037" y="1828804"/>
            <a:ext cx="5851525" cy="2743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94" name="Shape 94"/>
          <p:cNvSpPr txBox="1">
            <a:spLocks noGrp="1"/>
          </p:cNvSpPr>
          <p:nvPr>
            <p:ph type="body" idx="1"/>
          </p:nvPr>
        </p:nvSpPr>
        <p:spPr>
          <a:xfrm rot="5400000">
            <a:off x="1722437" y="-838195"/>
            <a:ext cx="5851525" cy="8077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5" name="Shape 95"/>
          <p:cNvSpPr txBox="1">
            <a:spLocks noGrp="1"/>
          </p:cNvSpPr>
          <p:nvPr>
            <p:ph type="dt" idx="10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smtClean="0"/>
              <a:t>1st March and 4th March. </a:t>
            </a:r>
            <a:endParaRPr dirty="0"/>
          </a:p>
        </p:txBody>
      </p:sp>
      <p:sp>
        <p:nvSpPr>
          <p:cNvPr id="96" name="Shape 96"/>
          <p:cNvSpPr txBox="1">
            <a:spLocks noGrp="1"/>
          </p:cNvSpPr>
          <p:nvPr>
            <p:ph type="ftr" idx="11"/>
          </p:nvPr>
        </p:nvSpPr>
        <p:spPr>
          <a:xfrm>
            <a:off x="4165600" y="6356353"/>
            <a:ext cx="38607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97" name="Shape 97"/>
          <p:cNvSpPr txBox="1">
            <a:spLocks noGrp="1"/>
          </p:cNvSpPr>
          <p:nvPr>
            <p:ph type="sldNum" idx="12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GB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GB"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9" name="Shape 99"/>
          <p:cNvGrpSpPr/>
          <p:nvPr/>
        </p:nvGrpSpPr>
        <p:grpSpPr>
          <a:xfrm>
            <a:off x="10232969" y="44405"/>
            <a:ext cx="1879720" cy="1189762"/>
            <a:chOff x="10232967" y="44405"/>
            <a:chExt cx="1879720" cy="1189762"/>
          </a:xfrm>
        </p:grpSpPr>
        <p:pic>
          <p:nvPicPr>
            <p:cNvPr id="100" name="Shape 100"/>
            <p:cNvPicPr preferRelativeResize="0"/>
            <p:nvPr/>
          </p:nvPicPr>
          <p:blipFill rotWithShape="1">
            <a:blip r:embed="rId2">
              <a:alphaModFix/>
            </a:blip>
            <a:srcRect/>
            <a:stretch/>
          </p:blipFill>
          <p:spPr>
            <a:xfrm>
              <a:off x="11277600" y="97845"/>
              <a:ext cx="835088" cy="86009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1" name="Shape 101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10232967" y="44405"/>
              <a:ext cx="934744" cy="60959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2" name="Shape 102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10262836" y="681718"/>
              <a:ext cx="904875" cy="552449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Shape 230"/>
          <p:cNvSpPr txBox="1">
            <a:spLocks noGrp="1"/>
          </p:cNvSpPr>
          <p:nvPr>
            <p:ph type="ctrTitle"/>
          </p:nvPr>
        </p:nvSpPr>
        <p:spPr>
          <a:xfrm>
            <a:off x="914400" y="2130428"/>
            <a:ext cx="103632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31" name="Shape 231"/>
          <p:cNvSpPr txBox="1">
            <a:spLocks noGrp="1"/>
          </p:cNvSpPr>
          <p:nvPr>
            <p:ph type="subTitle" idx="1"/>
          </p:nvPr>
        </p:nvSpPr>
        <p:spPr>
          <a:xfrm>
            <a:off x="1828800" y="3886200"/>
            <a:ext cx="85343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2" name="Shape 232"/>
          <p:cNvSpPr txBox="1">
            <a:spLocks noGrp="1"/>
          </p:cNvSpPr>
          <p:nvPr>
            <p:ph type="dt" idx="10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smtClean="0"/>
              <a:t>1st March and 4th March. </a:t>
            </a:r>
            <a:endParaRPr dirty="0"/>
          </a:p>
        </p:txBody>
      </p:sp>
      <p:sp>
        <p:nvSpPr>
          <p:cNvPr id="233" name="Shape 233"/>
          <p:cNvSpPr txBox="1">
            <a:spLocks noGrp="1"/>
          </p:cNvSpPr>
          <p:nvPr>
            <p:ph type="ftr" idx="11"/>
          </p:nvPr>
        </p:nvSpPr>
        <p:spPr>
          <a:xfrm>
            <a:off x="4165600" y="6356353"/>
            <a:ext cx="38607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234" name="Shape 234"/>
          <p:cNvSpPr txBox="1">
            <a:spLocks noGrp="1"/>
          </p:cNvSpPr>
          <p:nvPr>
            <p:ph type="sldNum" idx="12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GB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GB"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Shape 236"/>
          <p:cNvSpPr txBox="1">
            <a:spLocks noGrp="1"/>
          </p:cNvSpPr>
          <p:nvPr>
            <p:ph type="title"/>
          </p:nvPr>
        </p:nvSpPr>
        <p:spPr>
          <a:xfrm>
            <a:off x="609600" y="274637"/>
            <a:ext cx="1097279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37" name="Shape 237"/>
          <p:cNvSpPr txBox="1">
            <a:spLocks noGrp="1"/>
          </p:cNvSpPr>
          <p:nvPr>
            <p:ph type="body" idx="1"/>
          </p:nvPr>
        </p:nvSpPr>
        <p:spPr>
          <a:xfrm>
            <a:off x="609600" y="1600204"/>
            <a:ext cx="109727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8" name="Shape 238"/>
          <p:cNvSpPr txBox="1">
            <a:spLocks noGrp="1"/>
          </p:cNvSpPr>
          <p:nvPr>
            <p:ph type="dt" idx="10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smtClean="0"/>
              <a:t>1st March and 4th March. </a:t>
            </a:r>
            <a:endParaRPr dirty="0"/>
          </a:p>
        </p:txBody>
      </p:sp>
      <p:sp>
        <p:nvSpPr>
          <p:cNvPr id="239" name="Shape 239"/>
          <p:cNvSpPr txBox="1">
            <a:spLocks noGrp="1"/>
          </p:cNvSpPr>
          <p:nvPr>
            <p:ph type="ftr" idx="11"/>
          </p:nvPr>
        </p:nvSpPr>
        <p:spPr>
          <a:xfrm>
            <a:off x="4165600" y="6356353"/>
            <a:ext cx="38607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240" name="Shape 240"/>
          <p:cNvSpPr txBox="1">
            <a:spLocks noGrp="1"/>
          </p:cNvSpPr>
          <p:nvPr>
            <p:ph type="sldNum" idx="12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GB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GB"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Shape 242"/>
          <p:cNvSpPr txBox="1">
            <a:spLocks noGrp="1"/>
          </p:cNvSpPr>
          <p:nvPr>
            <p:ph type="title"/>
          </p:nvPr>
        </p:nvSpPr>
        <p:spPr>
          <a:xfrm>
            <a:off x="963612" y="4406903"/>
            <a:ext cx="103632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43" name="Shape 243"/>
          <p:cNvSpPr txBox="1">
            <a:spLocks noGrp="1"/>
          </p:cNvSpPr>
          <p:nvPr>
            <p:ph type="body" idx="1"/>
          </p:nvPr>
        </p:nvSpPr>
        <p:spPr>
          <a:xfrm>
            <a:off x="963612" y="2906713"/>
            <a:ext cx="103632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4" name="Shape 244"/>
          <p:cNvSpPr txBox="1">
            <a:spLocks noGrp="1"/>
          </p:cNvSpPr>
          <p:nvPr>
            <p:ph type="dt" idx="10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smtClean="0"/>
              <a:t>1st March and 4th March. </a:t>
            </a:r>
            <a:endParaRPr dirty="0"/>
          </a:p>
        </p:txBody>
      </p:sp>
      <p:sp>
        <p:nvSpPr>
          <p:cNvPr id="245" name="Shape 245"/>
          <p:cNvSpPr txBox="1">
            <a:spLocks noGrp="1"/>
          </p:cNvSpPr>
          <p:nvPr>
            <p:ph type="ftr" idx="11"/>
          </p:nvPr>
        </p:nvSpPr>
        <p:spPr>
          <a:xfrm>
            <a:off x="4165600" y="6356353"/>
            <a:ext cx="38607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246" name="Shape 246"/>
          <p:cNvSpPr txBox="1">
            <a:spLocks noGrp="1"/>
          </p:cNvSpPr>
          <p:nvPr>
            <p:ph type="sldNum" idx="12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GB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GB"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Shape 248"/>
          <p:cNvSpPr txBox="1">
            <a:spLocks noGrp="1"/>
          </p:cNvSpPr>
          <p:nvPr>
            <p:ph type="title"/>
          </p:nvPr>
        </p:nvSpPr>
        <p:spPr>
          <a:xfrm>
            <a:off x="609600" y="274637"/>
            <a:ext cx="1097279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49" name="Shape 249"/>
          <p:cNvSpPr txBox="1">
            <a:spLocks noGrp="1"/>
          </p:cNvSpPr>
          <p:nvPr>
            <p:ph type="body" idx="1"/>
          </p:nvPr>
        </p:nvSpPr>
        <p:spPr>
          <a:xfrm>
            <a:off x="609600" y="1600204"/>
            <a:ext cx="54102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0" name="Shape 250"/>
          <p:cNvSpPr txBox="1">
            <a:spLocks noGrp="1"/>
          </p:cNvSpPr>
          <p:nvPr>
            <p:ph type="body" idx="2"/>
          </p:nvPr>
        </p:nvSpPr>
        <p:spPr>
          <a:xfrm>
            <a:off x="6172200" y="1600204"/>
            <a:ext cx="54102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1" name="Shape 251"/>
          <p:cNvSpPr txBox="1">
            <a:spLocks noGrp="1"/>
          </p:cNvSpPr>
          <p:nvPr>
            <p:ph type="dt" idx="10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smtClean="0"/>
              <a:t>1st March and 4th March. </a:t>
            </a:r>
            <a:endParaRPr dirty="0"/>
          </a:p>
        </p:txBody>
      </p:sp>
      <p:sp>
        <p:nvSpPr>
          <p:cNvPr id="252" name="Shape 252"/>
          <p:cNvSpPr txBox="1">
            <a:spLocks noGrp="1"/>
          </p:cNvSpPr>
          <p:nvPr>
            <p:ph type="ftr" idx="11"/>
          </p:nvPr>
        </p:nvSpPr>
        <p:spPr>
          <a:xfrm>
            <a:off x="4165600" y="6356353"/>
            <a:ext cx="38607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253" name="Shape 253"/>
          <p:cNvSpPr txBox="1">
            <a:spLocks noGrp="1"/>
          </p:cNvSpPr>
          <p:nvPr>
            <p:ph type="sldNum" idx="12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GB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GB"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Shape 255"/>
          <p:cNvSpPr txBox="1">
            <a:spLocks noGrp="1"/>
          </p:cNvSpPr>
          <p:nvPr>
            <p:ph type="title"/>
          </p:nvPr>
        </p:nvSpPr>
        <p:spPr>
          <a:xfrm>
            <a:off x="609600" y="274637"/>
            <a:ext cx="1097279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56" name="Shape 256"/>
          <p:cNvSpPr txBox="1">
            <a:spLocks noGrp="1"/>
          </p:cNvSpPr>
          <p:nvPr>
            <p:ph type="body" idx="1"/>
          </p:nvPr>
        </p:nvSpPr>
        <p:spPr>
          <a:xfrm>
            <a:off x="609602" y="1535112"/>
            <a:ext cx="53863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7" name="Shape 257"/>
          <p:cNvSpPr txBox="1">
            <a:spLocks noGrp="1"/>
          </p:cNvSpPr>
          <p:nvPr>
            <p:ph type="body" idx="2"/>
          </p:nvPr>
        </p:nvSpPr>
        <p:spPr>
          <a:xfrm>
            <a:off x="609602" y="2174875"/>
            <a:ext cx="53863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8" name="Shape 258"/>
          <p:cNvSpPr txBox="1">
            <a:spLocks noGrp="1"/>
          </p:cNvSpPr>
          <p:nvPr>
            <p:ph type="body" idx="3"/>
          </p:nvPr>
        </p:nvSpPr>
        <p:spPr>
          <a:xfrm>
            <a:off x="6192837" y="1535112"/>
            <a:ext cx="5389562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9" name="Shape 259"/>
          <p:cNvSpPr txBox="1">
            <a:spLocks noGrp="1"/>
          </p:cNvSpPr>
          <p:nvPr>
            <p:ph type="body" idx="4"/>
          </p:nvPr>
        </p:nvSpPr>
        <p:spPr>
          <a:xfrm>
            <a:off x="6192837" y="2174875"/>
            <a:ext cx="5389562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0" name="Shape 260"/>
          <p:cNvSpPr txBox="1">
            <a:spLocks noGrp="1"/>
          </p:cNvSpPr>
          <p:nvPr>
            <p:ph type="dt" idx="10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smtClean="0"/>
              <a:t>1st March and 4th March. </a:t>
            </a:r>
            <a:endParaRPr dirty="0"/>
          </a:p>
        </p:txBody>
      </p:sp>
      <p:sp>
        <p:nvSpPr>
          <p:cNvPr id="261" name="Shape 261"/>
          <p:cNvSpPr txBox="1">
            <a:spLocks noGrp="1"/>
          </p:cNvSpPr>
          <p:nvPr>
            <p:ph type="ftr" idx="11"/>
          </p:nvPr>
        </p:nvSpPr>
        <p:spPr>
          <a:xfrm>
            <a:off x="4165600" y="6356353"/>
            <a:ext cx="38607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262" name="Shape 262"/>
          <p:cNvSpPr txBox="1">
            <a:spLocks noGrp="1"/>
          </p:cNvSpPr>
          <p:nvPr>
            <p:ph type="sldNum" idx="12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GB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GB"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Shape 264"/>
          <p:cNvSpPr txBox="1">
            <a:spLocks noGrp="1"/>
          </p:cNvSpPr>
          <p:nvPr>
            <p:ph type="title"/>
          </p:nvPr>
        </p:nvSpPr>
        <p:spPr>
          <a:xfrm>
            <a:off x="609600" y="274637"/>
            <a:ext cx="1097279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65" name="Shape 265"/>
          <p:cNvSpPr txBox="1">
            <a:spLocks noGrp="1"/>
          </p:cNvSpPr>
          <p:nvPr>
            <p:ph type="dt" idx="10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smtClean="0"/>
              <a:t>1st March and 4th March. </a:t>
            </a:r>
            <a:endParaRPr dirty="0"/>
          </a:p>
        </p:txBody>
      </p:sp>
      <p:sp>
        <p:nvSpPr>
          <p:cNvPr id="266" name="Shape 266"/>
          <p:cNvSpPr txBox="1">
            <a:spLocks noGrp="1"/>
          </p:cNvSpPr>
          <p:nvPr>
            <p:ph type="ftr" idx="11"/>
          </p:nvPr>
        </p:nvSpPr>
        <p:spPr>
          <a:xfrm>
            <a:off x="4165600" y="6356353"/>
            <a:ext cx="38607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267" name="Shape 267"/>
          <p:cNvSpPr txBox="1">
            <a:spLocks noGrp="1"/>
          </p:cNvSpPr>
          <p:nvPr>
            <p:ph type="sldNum" idx="12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GB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GB"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Shape 269"/>
          <p:cNvSpPr txBox="1">
            <a:spLocks noGrp="1"/>
          </p:cNvSpPr>
          <p:nvPr>
            <p:ph type="dt" idx="10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smtClean="0"/>
              <a:t>1st March and 4th March. </a:t>
            </a:r>
            <a:endParaRPr dirty="0"/>
          </a:p>
        </p:txBody>
      </p:sp>
      <p:sp>
        <p:nvSpPr>
          <p:cNvPr id="270" name="Shape 270"/>
          <p:cNvSpPr txBox="1">
            <a:spLocks noGrp="1"/>
          </p:cNvSpPr>
          <p:nvPr>
            <p:ph type="ftr" idx="11"/>
          </p:nvPr>
        </p:nvSpPr>
        <p:spPr>
          <a:xfrm>
            <a:off x="4165600" y="6356353"/>
            <a:ext cx="38607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271" name="Shape 271"/>
          <p:cNvSpPr txBox="1">
            <a:spLocks noGrp="1"/>
          </p:cNvSpPr>
          <p:nvPr>
            <p:ph type="sldNum" idx="12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GB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GB"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Shape 273"/>
          <p:cNvSpPr txBox="1">
            <a:spLocks noGrp="1"/>
          </p:cNvSpPr>
          <p:nvPr>
            <p:ph type="title"/>
          </p:nvPr>
        </p:nvSpPr>
        <p:spPr>
          <a:xfrm>
            <a:off x="609600" y="273050"/>
            <a:ext cx="40116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74" name="Shape 274"/>
          <p:cNvSpPr txBox="1">
            <a:spLocks noGrp="1"/>
          </p:cNvSpPr>
          <p:nvPr>
            <p:ph type="body" idx="1"/>
          </p:nvPr>
        </p:nvSpPr>
        <p:spPr>
          <a:xfrm>
            <a:off x="4767266" y="273054"/>
            <a:ext cx="6815136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5" name="Shape 275"/>
          <p:cNvSpPr txBox="1">
            <a:spLocks noGrp="1"/>
          </p:cNvSpPr>
          <p:nvPr>
            <p:ph type="body" idx="2"/>
          </p:nvPr>
        </p:nvSpPr>
        <p:spPr>
          <a:xfrm>
            <a:off x="609600" y="1435103"/>
            <a:ext cx="40116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6" name="Shape 276"/>
          <p:cNvSpPr txBox="1">
            <a:spLocks noGrp="1"/>
          </p:cNvSpPr>
          <p:nvPr>
            <p:ph type="dt" idx="10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smtClean="0"/>
              <a:t>1st March and 4th March. </a:t>
            </a:r>
            <a:endParaRPr dirty="0"/>
          </a:p>
        </p:txBody>
      </p:sp>
      <p:sp>
        <p:nvSpPr>
          <p:cNvPr id="277" name="Shape 277"/>
          <p:cNvSpPr txBox="1">
            <a:spLocks noGrp="1"/>
          </p:cNvSpPr>
          <p:nvPr>
            <p:ph type="ftr" idx="11"/>
          </p:nvPr>
        </p:nvSpPr>
        <p:spPr>
          <a:xfrm>
            <a:off x="4165600" y="6356353"/>
            <a:ext cx="38607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278" name="Shape 278"/>
          <p:cNvSpPr txBox="1">
            <a:spLocks noGrp="1"/>
          </p:cNvSpPr>
          <p:nvPr>
            <p:ph type="sldNum" idx="12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GB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GB"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title"/>
          </p:nvPr>
        </p:nvSpPr>
        <p:spPr>
          <a:xfrm>
            <a:off x="963612" y="4406903"/>
            <a:ext cx="103632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1"/>
          </p:nvPr>
        </p:nvSpPr>
        <p:spPr>
          <a:xfrm>
            <a:off x="963612" y="2906713"/>
            <a:ext cx="103632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dt" idx="10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smtClean="0"/>
              <a:t>1st March and 4th March. </a:t>
            </a:r>
            <a:endParaRPr dirty="0"/>
          </a:p>
        </p:txBody>
      </p:sp>
      <p:sp>
        <p:nvSpPr>
          <p:cNvPr id="45" name="Shape 45"/>
          <p:cNvSpPr txBox="1">
            <a:spLocks noGrp="1"/>
          </p:cNvSpPr>
          <p:nvPr>
            <p:ph type="ftr" idx="11"/>
          </p:nvPr>
        </p:nvSpPr>
        <p:spPr>
          <a:xfrm>
            <a:off x="4165600" y="6356353"/>
            <a:ext cx="38607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GB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GB"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Shape 280"/>
          <p:cNvSpPr txBox="1">
            <a:spLocks noGrp="1"/>
          </p:cNvSpPr>
          <p:nvPr>
            <p:ph type="title"/>
          </p:nvPr>
        </p:nvSpPr>
        <p:spPr>
          <a:xfrm>
            <a:off x="2389188" y="4800600"/>
            <a:ext cx="7315200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81" name="Shape 281"/>
          <p:cNvSpPr>
            <a:spLocks noGrp="1"/>
          </p:cNvSpPr>
          <p:nvPr>
            <p:ph type="pic" idx="2"/>
          </p:nvPr>
        </p:nvSpPr>
        <p:spPr>
          <a:xfrm>
            <a:off x="2389188" y="612775"/>
            <a:ext cx="73152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3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282" name="Shape 282"/>
          <p:cNvSpPr txBox="1">
            <a:spLocks noGrp="1"/>
          </p:cNvSpPr>
          <p:nvPr>
            <p:ph type="body" idx="1"/>
          </p:nvPr>
        </p:nvSpPr>
        <p:spPr>
          <a:xfrm>
            <a:off x="2389188" y="5367337"/>
            <a:ext cx="7315200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83" name="Shape 283"/>
          <p:cNvSpPr txBox="1">
            <a:spLocks noGrp="1"/>
          </p:cNvSpPr>
          <p:nvPr>
            <p:ph type="dt" idx="10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smtClean="0"/>
              <a:t>1st March and 4th March. </a:t>
            </a:r>
            <a:endParaRPr dirty="0"/>
          </a:p>
        </p:txBody>
      </p:sp>
      <p:sp>
        <p:nvSpPr>
          <p:cNvPr id="284" name="Shape 284"/>
          <p:cNvSpPr txBox="1">
            <a:spLocks noGrp="1"/>
          </p:cNvSpPr>
          <p:nvPr>
            <p:ph type="ftr" idx="11"/>
          </p:nvPr>
        </p:nvSpPr>
        <p:spPr>
          <a:xfrm>
            <a:off x="4165600" y="6356353"/>
            <a:ext cx="38607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285" name="Shape 285"/>
          <p:cNvSpPr txBox="1">
            <a:spLocks noGrp="1"/>
          </p:cNvSpPr>
          <p:nvPr>
            <p:ph type="sldNum" idx="12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GB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GB"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Shape 287"/>
          <p:cNvSpPr txBox="1">
            <a:spLocks noGrp="1"/>
          </p:cNvSpPr>
          <p:nvPr>
            <p:ph type="title"/>
          </p:nvPr>
        </p:nvSpPr>
        <p:spPr>
          <a:xfrm>
            <a:off x="609600" y="274637"/>
            <a:ext cx="1097279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88" name="Shape 288"/>
          <p:cNvSpPr txBox="1">
            <a:spLocks noGrp="1"/>
          </p:cNvSpPr>
          <p:nvPr>
            <p:ph type="body" idx="1"/>
          </p:nvPr>
        </p:nvSpPr>
        <p:spPr>
          <a:xfrm rot="5400000">
            <a:off x="3833018" y="-1623214"/>
            <a:ext cx="4525963" cy="10972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89" name="Shape 289"/>
          <p:cNvSpPr txBox="1">
            <a:spLocks noGrp="1"/>
          </p:cNvSpPr>
          <p:nvPr>
            <p:ph type="dt" idx="10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smtClean="0"/>
              <a:t>1st March and 4th March. </a:t>
            </a:r>
            <a:endParaRPr dirty="0"/>
          </a:p>
        </p:txBody>
      </p:sp>
      <p:sp>
        <p:nvSpPr>
          <p:cNvPr id="290" name="Shape 290"/>
          <p:cNvSpPr txBox="1">
            <a:spLocks noGrp="1"/>
          </p:cNvSpPr>
          <p:nvPr>
            <p:ph type="ftr" idx="11"/>
          </p:nvPr>
        </p:nvSpPr>
        <p:spPr>
          <a:xfrm>
            <a:off x="4165600" y="6356353"/>
            <a:ext cx="38607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291" name="Shape 291"/>
          <p:cNvSpPr txBox="1">
            <a:spLocks noGrp="1"/>
          </p:cNvSpPr>
          <p:nvPr>
            <p:ph type="sldNum" idx="12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GB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GB"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Shape 293"/>
          <p:cNvSpPr txBox="1">
            <a:spLocks noGrp="1"/>
          </p:cNvSpPr>
          <p:nvPr>
            <p:ph type="title"/>
          </p:nvPr>
        </p:nvSpPr>
        <p:spPr>
          <a:xfrm rot="5400000">
            <a:off x="7285037" y="1828804"/>
            <a:ext cx="5851525" cy="2743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94" name="Shape 294"/>
          <p:cNvSpPr txBox="1">
            <a:spLocks noGrp="1"/>
          </p:cNvSpPr>
          <p:nvPr>
            <p:ph type="body" idx="1"/>
          </p:nvPr>
        </p:nvSpPr>
        <p:spPr>
          <a:xfrm rot="5400000">
            <a:off x="1722437" y="-838195"/>
            <a:ext cx="5851525" cy="8077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95" name="Shape 295"/>
          <p:cNvSpPr txBox="1">
            <a:spLocks noGrp="1"/>
          </p:cNvSpPr>
          <p:nvPr>
            <p:ph type="dt" idx="10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smtClean="0"/>
              <a:t>1st March and 4th March. </a:t>
            </a:r>
            <a:endParaRPr dirty="0"/>
          </a:p>
        </p:txBody>
      </p:sp>
      <p:sp>
        <p:nvSpPr>
          <p:cNvPr id="296" name="Shape 296"/>
          <p:cNvSpPr txBox="1">
            <a:spLocks noGrp="1"/>
          </p:cNvSpPr>
          <p:nvPr>
            <p:ph type="ftr" idx="11"/>
          </p:nvPr>
        </p:nvSpPr>
        <p:spPr>
          <a:xfrm>
            <a:off x="4165600" y="6356353"/>
            <a:ext cx="38607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297" name="Shape 297"/>
          <p:cNvSpPr txBox="1">
            <a:spLocks noGrp="1"/>
          </p:cNvSpPr>
          <p:nvPr>
            <p:ph type="sldNum" idx="12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GB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GB"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Shape 305"/>
          <p:cNvSpPr txBox="1">
            <a:spLocks noGrp="1"/>
          </p:cNvSpPr>
          <p:nvPr>
            <p:ph type="ctrTitle"/>
          </p:nvPr>
        </p:nvSpPr>
        <p:spPr>
          <a:xfrm>
            <a:off x="914400" y="2130428"/>
            <a:ext cx="103632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06" name="Shape 306"/>
          <p:cNvSpPr txBox="1">
            <a:spLocks noGrp="1"/>
          </p:cNvSpPr>
          <p:nvPr>
            <p:ph type="subTitle" idx="1"/>
          </p:nvPr>
        </p:nvSpPr>
        <p:spPr>
          <a:xfrm>
            <a:off x="1828800" y="3886200"/>
            <a:ext cx="85343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07" name="Shape 307"/>
          <p:cNvSpPr txBox="1">
            <a:spLocks noGrp="1"/>
          </p:cNvSpPr>
          <p:nvPr>
            <p:ph type="dt" idx="10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smtClean="0"/>
              <a:t>1st March and 4th March. </a:t>
            </a:r>
            <a:endParaRPr dirty="0"/>
          </a:p>
        </p:txBody>
      </p:sp>
      <p:sp>
        <p:nvSpPr>
          <p:cNvPr id="308" name="Shape 308"/>
          <p:cNvSpPr txBox="1">
            <a:spLocks noGrp="1"/>
          </p:cNvSpPr>
          <p:nvPr>
            <p:ph type="ftr" idx="11"/>
          </p:nvPr>
        </p:nvSpPr>
        <p:spPr>
          <a:xfrm>
            <a:off x="4165600" y="6356353"/>
            <a:ext cx="38607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309" name="Shape 309"/>
          <p:cNvSpPr txBox="1">
            <a:spLocks noGrp="1"/>
          </p:cNvSpPr>
          <p:nvPr>
            <p:ph type="sldNum" idx="12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GB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GB"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Shape 311"/>
          <p:cNvSpPr txBox="1">
            <a:spLocks noGrp="1"/>
          </p:cNvSpPr>
          <p:nvPr>
            <p:ph type="title"/>
          </p:nvPr>
        </p:nvSpPr>
        <p:spPr>
          <a:xfrm>
            <a:off x="609600" y="274637"/>
            <a:ext cx="1097279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12" name="Shape 312"/>
          <p:cNvSpPr txBox="1">
            <a:spLocks noGrp="1"/>
          </p:cNvSpPr>
          <p:nvPr>
            <p:ph type="body" idx="1"/>
          </p:nvPr>
        </p:nvSpPr>
        <p:spPr>
          <a:xfrm>
            <a:off x="609600" y="1600204"/>
            <a:ext cx="109727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3" name="Shape 313"/>
          <p:cNvSpPr txBox="1">
            <a:spLocks noGrp="1"/>
          </p:cNvSpPr>
          <p:nvPr>
            <p:ph type="dt" idx="10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smtClean="0"/>
              <a:t>1st March and 4th March. </a:t>
            </a:r>
            <a:endParaRPr dirty="0"/>
          </a:p>
        </p:txBody>
      </p:sp>
      <p:sp>
        <p:nvSpPr>
          <p:cNvPr id="314" name="Shape 314"/>
          <p:cNvSpPr txBox="1">
            <a:spLocks noGrp="1"/>
          </p:cNvSpPr>
          <p:nvPr>
            <p:ph type="ftr" idx="11"/>
          </p:nvPr>
        </p:nvSpPr>
        <p:spPr>
          <a:xfrm>
            <a:off x="4165600" y="6356353"/>
            <a:ext cx="38607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315" name="Shape 315"/>
          <p:cNvSpPr txBox="1">
            <a:spLocks noGrp="1"/>
          </p:cNvSpPr>
          <p:nvPr>
            <p:ph type="sldNum" idx="12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GB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GB"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Shape 317"/>
          <p:cNvSpPr txBox="1">
            <a:spLocks noGrp="1"/>
          </p:cNvSpPr>
          <p:nvPr>
            <p:ph type="title"/>
          </p:nvPr>
        </p:nvSpPr>
        <p:spPr>
          <a:xfrm>
            <a:off x="963612" y="4406903"/>
            <a:ext cx="103632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18" name="Shape 318"/>
          <p:cNvSpPr txBox="1">
            <a:spLocks noGrp="1"/>
          </p:cNvSpPr>
          <p:nvPr>
            <p:ph type="body" idx="1"/>
          </p:nvPr>
        </p:nvSpPr>
        <p:spPr>
          <a:xfrm>
            <a:off x="963612" y="2906713"/>
            <a:ext cx="103632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9" name="Shape 319"/>
          <p:cNvSpPr txBox="1">
            <a:spLocks noGrp="1"/>
          </p:cNvSpPr>
          <p:nvPr>
            <p:ph type="dt" idx="10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smtClean="0"/>
              <a:t>1st March and 4th March. </a:t>
            </a:r>
            <a:endParaRPr dirty="0"/>
          </a:p>
        </p:txBody>
      </p:sp>
      <p:sp>
        <p:nvSpPr>
          <p:cNvPr id="320" name="Shape 320"/>
          <p:cNvSpPr txBox="1">
            <a:spLocks noGrp="1"/>
          </p:cNvSpPr>
          <p:nvPr>
            <p:ph type="ftr" idx="11"/>
          </p:nvPr>
        </p:nvSpPr>
        <p:spPr>
          <a:xfrm>
            <a:off x="4165600" y="6356353"/>
            <a:ext cx="38607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321" name="Shape 321"/>
          <p:cNvSpPr txBox="1">
            <a:spLocks noGrp="1"/>
          </p:cNvSpPr>
          <p:nvPr>
            <p:ph type="sldNum" idx="12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GB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GB"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Shape 323"/>
          <p:cNvSpPr txBox="1">
            <a:spLocks noGrp="1"/>
          </p:cNvSpPr>
          <p:nvPr>
            <p:ph type="title"/>
          </p:nvPr>
        </p:nvSpPr>
        <p:spPr>
          <a:xfrm>
            <a:off x="609600" y="274637"/>
            <a:ext cx="1097279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24" name="Shape 324"/>
          <p:cNvSpPr txBox="1">
            <a:spLocks noGrp="1"/>
          </p:cNvSpPr>
          <p:nvPr>
            <p:ph type="body" idx="1"/>
          </p:nvPr>
        </p:nvSpPr>
        <p:spPr>
          <a:xfrm>
            <a:off x="609600" y="1600204"/>
            <a:ext cx="54102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5" name="Shape 325"/>
          <p:cNvSpPr txBox="1">
            <a:spLocks noGrp="1"/>
          </p:cNvSpPr>
          <p:nvPr>
            <p:ph type="body" idx="2"/>
          </p:nvPr>
        </p:nvSpPr>
        <p:spPr>
          <a:xfrm>
            <a:off x="6172200" y="1600204"/>
            <a:ext cx="54102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6" name="Shape 326"/>
          <p:cNvSpPr txBox="1">
            <a:spLocks noGrp="1"/>
          </p:cNvSpPr>
          <p:nvPr>
            <p:ph type="dt" idx="10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smtClean="0"/>
              <a:t>1st March and 4th March. </a:t>
            </a:r>
            <a:endParaRPr dirty="0"/>
          </a:p>
        </p:txBody>
      </p:sp>
      <p:sp>
        <p:nvSpPr>
          <p:cNvPr id="327" name="Shape 327"/>
          <p:cNvSpPr txBox="1">
            <a:spLocks noGrp="1"/>
          </p:cNvSpPr>
          <p:nvPr>
            <p:ph type="ftr" idx="11"/>
          </p:nvPr>
        </p:nvSpPr>
        <p:spPr>
          <a:xfrm>
            <a:off x="4165600" y="6356353"/>
            <a:ext cx="38607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328" name="Shape 328"/>
          <p:cNvSpPr txBox="1">
            <a:spLocks noGrp="1"/>
          </p:cNvSpPr>
          <p:nvPr>
            <p:ph type="sldNum" idx="12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GB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GB"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Shape 330"/>
          <p:cNvSpPr txBox="1">
            <a:spLocks noGrp="1"/>
          </p:cNvSpPr>
          <p:nvPr>
            <p:ph type="title"/>
          </p:nvPr>
        </p:nvSpPr>
        <p:spPr>
          <a:xfrm>
            <a:off x="609600" y="274637"/>
            <a:ext cx="1097279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31" name="Shape 331"/>
          <p:cNvSpPr txBox="1">
            <a:spLocks noGrp="1"/>
          </p:cNvSpPr>
          <p:nvPr>
            <p:ph type="body" idx="1"/>
          </p:nvPr>
        </p:nvSpPr>
        <p:spPr>
          <a:xfrm>
            <a:off x="609602" y="1535112"/>
            <a:ext cx="53863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2" name="Shape 332"/>
          <p:cNvSpPr txBox="1">
            <a:spLocks noGrp="1"/>
          </p:cNvSpPr>
          <p:nvPr>
            <p:ph type="body" idx="2"/>
          </p:nvPr>
        </p:nvSpPr>
        <p:spPr>
          <a:xfrm>
            <a:off x="609602" y="2174875"/>
            <a:ext cx="53863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3" name="Shape 333"/>
          <p:cNvSpPr txBox="1">
            <a:spLocks noGrp="1"/>
          </p:cNvSpPr>
          <p:nvPr>
            <p:ph type="body" idx="3"/>
          </p:nvPr>
        </p:nvSpPr>
        <p:spPr>
          <a:xfrm>
            <a:off x="6192837" y="1535112"/>
            <a:ext cx="5389562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4" name="Shape 334"/>
          <p:cNvSpPr txBox="1">
            <a:spLocks noGrp="1"/>
          </p:cNvSpPr>
          <p:nvPr>
            <p:ph type="body" idx="4"/>
          </p:nvPr>
        </p:nvSpPr>
        <p:spPr>
          <a:xfrm>
            <a:off x="6192837" y="2174875"/>
            <a:ext cx="5389562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5" name="Shape 335"/>
          <p:cNvSpPr txBox="1">
            <a:spLocks noGrp="1"/>
          </p:cNvSpPr>
          <p:nvPr>
            <p:ph type="dt" idx="10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smtClean="0"/>
              <a:t>1st March and 4th March. </a:t>
            </a:r>
            <a:endParaRPr dirty="0"/>
          </a:p>
        </p:txBody>
      </p:sp>
      <p:sp>
        <p:nvSpPr>
          <p:cNvPr id="336" name="Shape 336"/>
          <p:cNvSpPr txBox="1">
            <a:spLocks noGrp="1"/>
          </p:cNvSpPr>
          <p:nvPr>
            <p:ph type="ftr" idx="11"/>
          </p:nvPr>
        </p:nvSpPr>
        <p:spPr>
          <a:xfrm>
            <a:off x="4165600" y="6356353"/>
            <a:ext cx="38607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337" name="Shape 337"/>
          <p:cNvSpPr txBox="1">
            <a:spLocks noGrp="1"/>
          </p:cNvSpPr>
          <p:nvPr>
            <p:ph type="sldNum" idx="12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GB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GB"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Shape 339"/>
          <p:cNvSpPr txBox="1">
            <a:spLocks noGrp="1"/>
          </p:cNvSpPr>
          <p:nvPr>
            <p:ph type="title"/>
          </p:nvPr>
        </p:nvSpPr>
        <p:spPr>
          <a:xfrm>
            <a:off x="609600" y="274637"/>
            <a:ext cx="1097279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40" name="Shape 340"/>
          <p:cNvSpPr txBox="1">
            <a:spLocks noGrp="1"/>
          </p:cNvSpPr>
          <p:nvPr>
            <p:ph type="dt" idx="10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smtClean="0"/>
              <a:t>1st March and 4th March. </a:t>
            </a:r>
            <a:endParaRPr dirty="0"/>
          </a:p>
        </p:txBody>
      </p:sp>
      <p:sp>
        <p:nvSpPr>
          <p:cNvPr id="341" name="Shape 341"/>
          <p:cNvSpPr txBox="1">
            <a:spLocks noGrp="1"/>
          </p:cNvSpPr>
          <p:nvPr>
            <p:ph type="ftr" idx="11"/>
          </p:nvPr>
        </p:nvSpPr>
        <p:spPr>
          <a:xfrm>
            <a:off x="4165600" y="6356353"/>
            <a:ext cx="38607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342" name="Shape 342"/>
          <p:cNvSpPr txBox="1">
            <a:spLocks noGrp="1"/>
          </p:cNvSpPr>
          <p:nvPr>
            <p:ph type="sldNum" idx="12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GB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GB"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Shape 344"/>
          <p:cNvSpPr txBox="1">
            <a:spLocks noGrp="1"/>
          </p:cNvSpPr>
          <p:nvPr>
            <p:ph type="dt" idx="10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smtClean="0"/>
              <a:t>1st March and 4th March. </a:t>
            </a:r>
            <a:endParaRPr dirty="0"/>
          </a:p>
        </p:txBody>
      </p:sp>
      <p:sp>
        <p:nvSpPr>
          <p:cNvPr id="345" name="Shape 345"/>
          <p:cNvSpPr txBox="1">
            <a:spLocks noGrp="1"/>
          </p:cNvSpPr>
          <p:nvPr>
            <p:ph type="ftr" idx="11"/>
          </p:nvPr>
        </p:nvSpPr>
        <p:spPr>
          <a:xfrm>
            <a:off x="4165600" y="6356353"/>
            <a:ext cx="38607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346" name="Shape 346"/>
          <p:cNvSpPr txBox="1">
            <a:spLocks noGrp="1"/>
          </p:cNvSpPr>
          <p:nvPr>
            <p:ph type="sldNum" idx="12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GB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GB"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609600" y="274637"/>
            <a:ext cx="1097279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609600" y="1600204"/>
            <a:ext cx="54102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2"/>
          </p:nvPr>
        </p:nvSpPr>
        <p:spPr>
          <a:xfrm>
            <a:off x="6172200" y="1600204"/>
            <a:ext cx="54102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dt" idx="10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smtClean="0"/>
              <a:t>1st March and 4th March. </a:t>
            </a:r>
            <a:endParaRPr dirty="0"/>
          </a:p>
        </p:txBody>
      </p:sp>
      <p:sp>
        <p:nvSpPr>
          <p:cNvPr id="52" name="Shape 52"/>
          <p:cNvSpPr txBox="1">
            <a:spLocks noGrp="1"/>
          </p:cNvSpPr>
          <p:nvPr>
            <p:ph type="ftr" idx="11"/>
          </p:nvPr>
        </p:nvSpPr>
        <p:spPr>
          <a:xfrm>
            <a:off x="4165600" y="6356353"/>
            <a:ext cx="38607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53" name="Shape 53"/>
          <p:cNvSpPr txBox="1">
            <a:spLocks noGrp="1"/>
          </p:cNvSpPr>
          <p:nvPr>
            <p:ph type="sldNum" idx="12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GB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GB"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Shape 348"/>
          <p:cNvSpPr txBox="1">
            <a:spLocks noGrp="1"/>
          </p:cNvSpPr>
          <p:nvPr>
            <p:ph type="title"/>
          </p:nvPr>
        </p:nvSpPr>
        <p:spPr>
          <a:xfrm>
            <a:off x="609600" y="273050"/>
            <a:ext cx="40116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49" name="Shape 349"/>
          <p:cNvSpPr txBox="1">
            <a:spLocks noGrp="1"/>
          </p:cNvSpPr>
          <p:nvPr>
            <p:ph type="body" idx="1"/>
          </p:nvPr>
        </p:nvSpPr>
        <p:spPr>
          <a:xfrm>
            <a:off x="4767266" y="273054"/>
            <a:ext cx="6815136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50" name="Shape 350"/>
          <p:cNvSpPr txBox="1">
            <a:spLocks noGrp="1"/>
          </p:cNvSpPr>
          <p:nvPr>
            <p:ph type="body" idx="2"/>
          </p:nvPr>
        </p:nvSpPr>
        <p:spPr>
          <a:xfrm>
            <a:off x="609600" y="1435103"/>
            <a:ext cx="40116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51" name="Shape 351"/>
          <p:cNvSpPr txBox="1">
            <a:spLocks noGrp="1"/>
          </p:cNvSpPr>
          <p:nvPr>
            <p:ph type="dt" idx="10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smtClean="0"/>
              <a:t>1st March and 4th March. </a:t>
            </a:r>
            <a:endParaRPr dirty="0"/>
          </a:p>
        </p:txBody>
      </p:sp>
      <p:sp>
        <p:nvSpPr>
          <p:cNvPr id="352" name="Shape 352"/>
          <p:cNvSpPr txBox="1">
            <a:spLocks noGrp="1"/>
          </p:cNvSpPr>
          <p:nvPr>
            <p:ph type="ftr" idx="11"/>
          </p:nvPr>
        </p:nvSpPr>
        <p:spPr>
          <a:xfrm>
            <a:off x="4165600" y="6356353"/>
            <a:ext cx="38607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353" name="Shape 353"/>
          <p:cNvSpPr txBox="1">
            <a:spLocks noGrp="1"/>
          </p:cNvSpPr>
          <p:nvPr>
            <p:ph type="sldNum" idx="12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GB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GB"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Shape 355"/>
          <p:cNvSpPr txBox="1">
            <a:spLocks noGrp="1"/>
          </p:cNvSpPr>
          <p:nvPr>
            <p:ph type="title"/>
          </p:nvPr>
        </p:nvSpPr>
        <p:spPr>
          <a:xfrm>
            <a:off x="2389188" y="4800600"/>
            <a:ext cx="7315200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56" name="Shape 356"/>
          <p:cNvSpPr>
            <a:spLocks noGrp="1"/>
          </p:cNvSpPr>
          <p:nvPr>
            <p:ph type="pic" idx="2"/>
          </p:nvPr>
        </p:nvSpPr>
        <p:spPr>
          <a:xfrm>
            <a:off x="2389188" y="612775"/>
            <a:ext cx="73152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3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357" name="Shape 357"/>
          <p:cNvSpPr txBox="1">
            <a:spLocks noGrp="1"/>
          </p:cNvSpPr>
          <p:nvPr>
            <p:ph type="body" idx="1"/>
          </p:nvPr>
        </p:nvSpPr>
        <p:spPr>
          <a:xfrm>
            <a:off x="2389188" y="5367337"/>
            <a:ext cx="7315200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58" name="Shape 358"/>
          <p:cNvSpPr txBox="1">
            <a:spLocks noGrp="1"/>
          </p:cNvSpPr>
          <p:nvPr>
            <p:ph type="dt" idx="10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smtClean="0"/>
              <a:t>1st March and 4th March. </a:t>
            </a:r>
            <a:endParaRPr dirty="0"/>
          </a:p>
        </p:txBody>
      </p:sp>
      <p:sp>
        <p:nvSpPr>
          <p:cNvPr id="359" name="Shape 359"/>
          <p:cNvSpPr txBox="1">
            <a:spLocks noGrp="1"/>
          </p:cNvSpPr>
          <p:nvPr>
            <p:ph type="ftr" idx="11"/>
          </p:nvPr>
        </p:nvSpPr>
        <p:spPr>
          <a:xfrm>
            <a:off x="4165600" y="6356353"/>
            <a:ext cx="38607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360" name="Shape 360"/>
          <p:cNvSpPr txBox="1">
            <a:spLocks noGrp="1"/>
          </p:cNvSpPr>
          <p:nvPr>
            <p:ph type="sldNum" idx="12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GB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GB"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Shape 362"/>
          <p:cNvSpPr txBox="1">
            <a:spLocks noGrp="1"/>
          </p:cNvSpPr>
          <p:nvPr>
            <p:ph type="title"/>
          </p:nvPr>
        </p:nvSpPr>
        <p:spPr>
          <a:xfrm>
            <a:off x="609600" y="274637"/>
            <a:ext cx="1097279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63" name="Shape 363"/>
          <p:cNvSpPr txBox="1">
            <a:spLocks noGrp="1"/>
          </p:cNvSpPr>
          <p:nvPr>
            <p:ph type="body" idx="1"/>
          </p:nvPr>
        </p:nvSpPr>
        <p:spPr>
          <a:xfrm rot="5400000">
            <a:off x="3833018" y="-1623214"/>
            <a:ext cx="4525963" cy="10972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64" name="Shape 364"/>
          <p:cNvSpPr txBox="1">
            <a:spLocks noGrp="1"/>
          </p:cNvSpPr>
          <p:nvPr>
            <p:ph type="dt" idx="10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smtClean="0"/>
              <a:t>1st March and 4th March. </a:t>
            </a:r>
            <a:endParaRPr dirty="0"/>
          </a:p>
        </p:txBody>
      </p:sp>
      <p:sp>
        <p:nvSpPr>
          <p:cNvPr id="365" name="Shape 365"/>
          <p:cNvSpPr txBox="1">
            <a:spLocks noGrp="1"/>
          </p:cNvSpPr>
          <p:nvPr>
            <p:ph type="ftr" idx="11"/>
          </p:nvPr>
        </p:nvSpPr>
        <p:spPr>
          <a:xfrm>
            <a:off x="4165600" y="6356353"/>
            <a:ext cx="38607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366" name="Shape 366"/>
          <p:cNvSpPr txBox="1">
            <a:spLocks noGrp="1"/>
          </p:cNvSpPr>
          <p:nvPr>
            <p:ph type="sldNum" idx="12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GB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GB"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Shape 368"/>
          <p:cNvSpPr txBox="1">
            <a:spLocks noGrp="1"/>
          </p:cNvSpPr>
          <p:nvPr>
            <p:ph type="title"/>
          </p:nvPr>
        </p:nvSpPr>
        <p:spPr>
          <a:xfrm rot="5400000">
            <a:off x="7285037" y="1828804"/>
            <a:ext cx="5851525" cy="2743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69" name="Shape 369"/>
          <p:cNvSpPr txBox="1">
            <a:spLocks noGrp="1"/>
          </p:cNvSpPr>
          <p:nvPr>
            <p:ph type="body" idx="1"/>
          </p:nvPr>
        </p:nvSpPr>
        <p:spPr>
          <a:xfrm rot="5400000">
            <a:off x="1722437" y="-838195"/>
            <a:ext cx="5851525" cy="8077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0" name="Shape 370"/>
          <p:cNvSpPr txBox="1">
            <a:spLocks noGrp="1"/>
          </p:cNvSpPr>
          <p:nvPr>
            <p:ph type="dt" idx="10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smtClean="0"/>
              <a:t>1st March and 4th March. </a:t>
            </a:r>
            <a:endParaRPr dirty="0"/>
          </a:p>
        </p:txBody>
      </p:sp>
      <p:sp>
        <p:nvSpPr>
          <p:cNvPr id="371" name="Shape 371"/>
          <p:cNvSpPr txBox="1">
            <a:spLocks noGrp="1"/>
          </p:cNvSpPr>
          <p:nvPr>
            <p:ph type="ftr" idx="11"/>
          </p:nvPr>
        </p:nvSpPr>
        <p:spPr>
          <a:xfrm>
            <a:off x="4165600" y="6356353"/>
            <a:ext cx="38607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372" name="Shape 372"/>
          <p:cNvSpPr txBox="1">
            <a:spLocks noGrp="1"/>
          </p:cNvSpPr>
          <p:nvPr>
            <p:ph type="sldNum" idx="12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GB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GB"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title"/>
          </p:nvPr>
        </p:nvSpPr>
        <p:spPr>
          <a:xfrm>
            <a:off x="609600" y="274637"/>
            <a:ext cx="1097279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body" idx="1"/>
          </p:nvPr>
        </p:nvSpPr>
        <p:spPr>
          <a:xfrm>
            <a:off x="609602" y="1535112"/>
            <a:ext cx="53863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body" idx="2"/>
          </p:nvPr>
        </p:nvSpPr>
        <p:spPr>
          <a:xfrm>
            <a:off x="609602" y="2174875"/>
            <a:ext cx="53863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body" idx="3"/>
          </p:nvPr>
        </p:nvSpPr>
        <p:spPr>
          <a:xfrm>
            <a:off x="6192837" y="1535112"/>
            <a:ext cx="5389562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body" idx="4"/>
          </p:nvPr>
        </p:nvSpPr>
        <p:spPr>
          <a:xfrm>
            <a:off x="6192837" y="2174875"/>
            <a:ext cx="5389562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dt" idx="10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smtClean="0"/>
              <a:t>1st March and 4th March. </a:t>
            </a:r>
            <a:endParaRPr dirty="0"/>
          </a:p>
        </p:txBody>
      </p:sp>
      <p:sp>
        <p:nvSpPr>
          <p:cNvPr id="61" name="Shape 61"/>
          <p:cNvSpPr txBox="1">
            <a:spLocks noGrp="1"/>
          </p:cNvSpPr>
          <p:nvPr>
            <p:ph type="ftr" idx="11"/>
          </p:nvPr>
        </p:nvSpPr>
        <p:spPr>
          <a:xfrm>
            <a:off x="4165600" y="6356353"/>
            <a:ext cx="38607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62" name="Shape 62"/>
          <p:cNvSpPr txBox="1">
            <a:spLocks noGrp="1"/>
          </p:cNvSpPr>
          <p:nvPr>
            <p:ph type="sldNum" idx="12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GB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GB"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 txBox="1">
            <a:spLocks noGrp="1"/>
          </p:cNvSpPr>
          <p:nvPr>
            <p:ph type="title"/>
          </p:nvPr>
        </p:nvSpPr>
        <p:spPr>
          <a:xfrm>
            <a:off x="609600" y="274637"/>
            <a:ext cx="1097279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dt" idx="10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smtClean="0"/>
              <a:t>1st March and 4th March. </a:t>
            </a:r>
            <a:endParaRPr dirty="0"/>
          </a:p>
        </p:txBody>
      </p:sp>
      <p:sp>
        <p:nvSpPr>
          <p:cNvPr id="66" name="Shape 66"/>
          <p:cNvSpPr txBox="1">
            <a:spLocks noGrp="1"/>
          </p:cNvSpPr>
          <p:nvPr>
            <p:ph type="ftr" idx="11"/>
          </p:nvPr>
        </p:nvSpPr>
        <p:spPr>
          <a:xfrm>
            <a:off x="4165600" y="6356353"/>
            <a:ext cx="38607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67" name="Shape 67"/>
          <p:cNvSpPr txBox="1">
            <a:spLocks noGrp="1"/>
          </p:cNvSpPr>
          <p:nvPr>
            <p:ph type="sldNum" idx="12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GB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GB"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smtClean="0"/>
              <a:t>1st March and 4th March. </a:t>
            </a:r>
            <a:endParaRPr dirty="0"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4165600" y="6356353"/>
            <a:ext cx="38607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GB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GB"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609600" y="273050"/>
            <a:ext cx="40116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>
            <a:off x="4767266" y="273054"/>
            <a:ext cx="6815136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body" idx="2"/>
          </p:nvPr>
        </p:nvSpPr>
        <p:spPr>
          <a:xfrm>
            <a:off x="609600" y="1435103"/>
            <a:ext cx="40116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dt" idx="10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smtClean="0"/>
              <a:t>1st March and 4th March. </a:t>
            </a:r>
            <a:endParaRPr dirty="0"/>
          </a:p>
        </p:txBody>
      </p:sp>
      <p:sp>
        <p:nvSpPr>
          <p:cNvPr id="77" name="Shape 77"/>
          <p:cNvSpPr txBox="1">
            <a:spLocks noGrp="1"/>
          </p:cNvSpPr>
          <p:nvPr>
            <p:ph type="ftr" idx="11"/>
          </p:nvPr>
        </p:nvSpPr>
        <p:spPr>
          <a:xfrm>
            <a:off x="4165600" y="6356353"/>
            <a:ext cx="38607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78" name="Shape 78"/>
          <p:cNvSpPr txBox="1">
            <a:spLocks noGrp="1"/>
          </p:cNvSpPr>
          <p:nvPr>
            <p:ph type="sldNum" idx="12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GB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GB"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>
            <a:spLocks noGrp="1"/>
          </p:cNvSpPr>
          <p:nvPr>
            <p:ph type="title"/>
          </p:nvPr>
        </p:nvSpPr>
        <p:spPr>
          <a:xfrm>
            <a:off x="2389188" y="4800600"/>
            <a:ext cx="7315200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1" name="Shape 81"/>
          <p:cNvSpPr>
            <a:spLocks noGrp="1"/>
          </p:cNvSpPr>
          <p:nvPr>
            <p:ph type="pic" idx="2"/>
          </p:nvPr>
        </p:nvSpPr>
        <p:spPr>
          <a:xfrm>
            <a:off x="2389188" y="612775"/>
            <a:ext cx="73152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3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>
            <a:off x="2389188" y="5367337"/>
            <a:ext cx="7315200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dt" idx="10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smtClean="0"/>
              <a:t>1st March and 4th March. </a:t>
            </a:r>
            <a:endParaRPr dirty="0"/>
          </a:p>
        </p:txBody>
      </p:sp>
      <p:sp>
        <p:nvSpPr>
          <p:cNvPr id="84" name="Shape 84"/>
          <p:cNvSpPr txBox="1">
            <a:spLocks noGrp="1"/>
          </p:cNvSpPr>
          <p:nvPr>
            <p:ph type="ftr" idx="11"/>
          </p:nvPr>
        </p:nvSpPr>
        <p:spPr>
          <a:xfrm>
            <a:off x="4165600" y="6356353"/>
            <a:ext cx="38607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5" name="Shape 85"/>
          <p:cNvSpPr txBox="1">
            <a:spLocks noGrp="1"/>
          </p:cNvSpPr>
          <p:nvPr>
            <p:ph type="sldNum" idx="12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GB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GB"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 txBox="1">
            <a:spLocks noGrp="1"/>
          </p:cNvSpPr>
          <p:nvPr>
            <p:ph type="title"/>
          </p:nvPr>
        </p:nvSpPr>
        <p:spPr>
          <a:xfrm>
            <a:off x="609600" y="274637"/>
            <a:ext cx="1097279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8" name="Shape 88"/>
          <p:cNvSpPr txBox="1">
            <a:spLocks noGrp="1"/>
          </p:cNvSpPr>
          <p:nvPr>
            <p:ph type="body" idx="1"/>
          </p:nvPr>
        </p:nvSpPr>
        <p:spPr>
          <a:xfrm rot="5400000">
            <a:off x="3833018" y="-1623214"/>
            <a:ext cx="4525963" cy="10972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9" name="Shape 89"/>
          <p:cNvSpPr txBox="1">
            <a:spLocks noGrp="1"/>
          </p:cNvSpPr>
          <p:nvPr>
            <p:ph type="dt" idx="10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smtClean="0"/>
              <a:t>1st March and 4th March. </a:t>
            </a:r>
            <a:endParaRPr dirty="0"/>
          </a:p>
        </p:txBody>
      </p:sp>
      <p:sp>
        <p:nvSpPr>
          <p:cNvPr id="90" name="Shape 90"/>
          <p:cNvSpPr txBox="1">
            <a:spLocks noGrp="1"/>
          </p:cNvSpPr>
          <p:nvPr>
            <p:ph type="ftr" idx="11"/>
          </p:nvPr>
        </p:nvSpPr>
        <p:spPr>
          <a:xfrm>
            <a:off x="4165600" y="6356353"/>
            <a:ext cx="38607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91" name="Shape 91"/>
          <p:cNvSpPr txBox="1">
            <a:spLocks noGrp="1"/>
          </p:cNvSpPr>
          <p:nvPr>
            <p:ph type="sldNum" idx="12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GB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GB"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16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Shape 15"/>
          <p:cNvGrpSpPr/>
          <p:nvPr/>
        </p:nvGrpSpPr>
        <p:grpSpPr>
          <a:xfrm>
            <a:off x="21517" y="92070"/>
            <a:ext cx="11796887" cy="6448582"/>
            <a:chOff x="21514" y="92066"/>
            <a:chExt cx="11796885" cy="6448582"/>
          </a:xfrm>
        </p:grpSpPr>
        <p:sp>
          <p:nvSpPr>
            <p:cNvPr id="16" name="Shape 16"/>
            <p:cNvSpPr/>
            <p:nvPr/>
          </p:nvSpPr>
          <p:spPr>
            <a:xfrm>
              <a:off x="866197" y="192436"/>
              <a:ext cx="9535098" cy="887059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 w="50800" cap="flat" cmpd="sng">
              <a:solidFill>
                <a:srgbClr val="BA088B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buSzPct val="25000"/>
                <a:buNone/>
              </a:pPr>
              <a:r>
                <a:rPr lang="en-GB" sz="2800" b="0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Today you are </a:t>
              </a:r>
              <a:r>
                <a:rPr lang="en-GB" sz="2800" b="0" i="0" u="none" strike="noStrike" cap="none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recognising</a:t>
              </a:r>
              <a:r>
                <a:rPr lang="en-GB" sz="2800" b="0" i="0" u="none" strike="noStrike" cap="none" baseline="0" dirty="0" smtClean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key areas of the academy; recognising the importance of accurate SPAG.</a:t>
              </a:r>
              <a:endParaRPr lang="en-GB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" name="Shape 17"/>
            <p:cNvSpPr/>
            <p:nvPr/>
          </p:nvSpPr>
          <p:spPr>
            <a:xfrm>
              <a:off x="21514" y="204395"/>
              <a:ext cx="671197" cy="6336253"/>
            </a:xfrm>
            <a:prstGeom prst="upArrow">
              <a:avLst>
                <a:gd name="adj1" fmla="val 50000"/>
                <a:gd name="adj2" fmla="val 50000"/>
              </a:avLst>
            </a:prstGeom>
            <a:solidFill>
              <a:srgbClr val="C7DDF1"/>
            </a:solidFill>
            <a:ln w="25400" cap="flat" cmpd="sng">
              <a:solidFill>
                <a:srgbClr val="BA088B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" name="Shape 18"/>
            <p:cNvSpPr txBox="1"/>
            <p:nvPr/>
          </p:nvSpPr>
          <p:spPr>
            <a:xfrm rot="-5400000">
              <a:off x="287333" y="3345627"/>
              <a:ext cx="184666" cy="369332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buNone/>
              </a:pPr>
              <a:endParaRPr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20" name="Shape 20"/>
            <p:cNvPicPr preferRelativeResize="0"/>
            <p:nvPr/>
          </p:nvPicPr>
          <p:blipFill rotWithShape="1">
            <a:blip r:embed="rId14">
              <a:alphaModFix/>
            </a:blip>
            <a:srcRect/>
            <a:stretch/>
          </p:blipFill>
          <p:spPr>
            <a:xfrm>
              <a:off x="10625954" y="92066"/>
              <a:ext cx="1192445" cy="107931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3" name="Shape 23"/>
          <p:cNvSpPr txBox="1"/>
          <p:nvPr/>
        </p:nvSpPr>
        <p:spPr>
          <a:xfrm rot="-5400000">
            <a:off x="-2462177" y="3235094"/>
            <a:ext cx="5683692" cy="3693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GB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Welcome to Workington Academy. </a:t>
            </a:r>
            <a:endParaRPr lang="en-GB"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hf sldNum="0" hdr="0" ftr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16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Shape 224"/>
          <p:cNvSpPr txBox="1">
            <a:spLocks noGrp="1"/>
          </p:cNvSpPr>
          <p:nvPr>
            <p:ph type="title"/>
          </p:nvPr>
        </p:nvSpPr>
        <p:spPr>
          <a:xfrm>
            <a:off x="609600" y="274637"/>
            <a:ext cx="1097279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25" name="Shape 225"/>
          <p:cNvSpPr txBox="1">
            <a:spLocks noGrp="1"/>
          </p:cNvSpPr>
          <p:nvPr>
            <p:ph type="body" idx="1"/>
          </p:nvPr>
        </p:nvSpPr>
        <p:spPr>
          <a:xfrm>
            <a:off x="609600" y="1600204"/>
            <a:ext cx="109727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6" name="Shape 226"/>
          <p:cNvSpPr txBox="1">
            <a:spLocks noGrp="1"/>
          </p:cNvSpPr>
          <p:nvPr>
            <p:ph type="dt" idx="10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smtClean="0"/>
              <a:t>1st March and 4th March. </a:t>
            </a:r>
            <a:endParaRPr dirty="0"/>
          </a:p>
        </p:txBody>
      </p:sp>
      <p:sp>
        <p:nvSpPr>
          <p:cNvPr id="227" name="Shape 227"/>
          <p:cNvSpPr txBox="1">
            <a:spLocks noGrp="1"/>
          </p:cNvSpPr>
          <p:nvPr>
            <p:ph type="ftr" idx="11"/>
          </p:nvPr>
        </p:nvSpPr>
        <p:spPr>
          <a:xfrm>
            <a:off x="4165600" y="6356353"/>
            <a:ext cx="38607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228" name="Shape 228"/>
          <p:cNvSpPr txBox="1">
            <a:spLocks noGrp="1"/>
          </p:cNvSpPr>
          <p:nvPr>
            <p:ph type="sldNum" idx="12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GB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GB"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16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Shape 299"/>
          <p:cNvSpPr txBox="1">
            <a:spLocks noGrp="1"/>
          </p:cNvSpPr>
          <p:nvPr>
            <p:ph type="title"/>
          </p:nvPr>
        </p:nvSpPr>
        <p:spPr>
          <a:xfrm>
            <a:off x="609600" y="274637"/>
            <a:ext cx="1097279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00" name="Shape 300"/>
          <p:cNvSpPr txBox="1">
            <a:spLocks noGrp="1"/>
          </p:cNvSpPr>
          <p:nvPr>
            <p:ph type="body" idx="1"/>
          </p:nvPr>
        </p:nvSpPr>
        <p:spPr>
          <a:xfrm>
            <a:off x="609600" y="1600204"/>
            <a:ext cx="109727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01" name="Shape 301"/>
          <p:cNvSpPr txBox="1">
            <a:spLocks noGrp="1"/>
          </p:cNvSpPr>
          <p:nvPr>
            <p:ph type="dt" idx="10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smtClean="0"/>
              <a:t>1st March and 4th March. </a:t>
            </a:r>
            <a:endParaRPr dirty="0"/>
          </a:p>
        </p:txBody>
      </p:sp>
      <p:sp>
        <p:nvSpPr>
          <p:cNvPr id="302" name="Shape 302"/>
          <p:cNvSpPr txBox="1">
            <a:spLocks noGrp="1"/>
          </p:cNvSpPr>
          <p:nvPr>
            <p:ph type="ftr" idx="11"/>
          </p:nvPr>
        </p:nvSpPr>
        <p:spPr>
          <a:xfrm>
            <a:off x="4165600" y="6356353"/>
            <a:ext cx="38607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303" name="Shape 303"/>
          <p:cNvSpPr txBox="1">
            <a:spLocks noGrp="1"/>
          </p:cNvSpPr>
          <p:nvPr>
            <p:ph type="sldNum" idx="12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GB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GB"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hf sldNum="0" hdr="0" ftr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06869" y="1210067"/>
            <a:ext cx="7262647" cy="5411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2543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14704" y="1520230"/>
            <a:ext cx="8448496" cy="4617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9291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Custom Design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ustom Design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953</TotalTime>
  <Words>18</Words>
  <Application>Microsoft Office PowerPoint</Application>
  <PresentationFormat>Widescreen</PresentationFormat>
  <Paragraphs>4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2_Custom Design</vt:lpstr>
      <vt:lpstr>1_Custom Design</vt:lpstr>
      <vt:lpstr>Custom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Jacqueline Reid</dc:creator>
  <cp:lastModifiedBy>Alison Williamson</cp:lastModifiedBy>
  <cp:revision>66</cp:revision>
  <cp:lastPrinted>2018-01-18T13:29:37Z</cp:lastPrinted>
  <dcterms:modified xsi:type="dcterms:W3CDTF">2018-01-25T12:08:40Z</dcterms:modified>
</cp:coreProperties>
</file>