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7" r:id="rId2"/>
    <p:sldMasterId id="2147483698" r:id="rId3"/>
  </p:sldMasterIdLst>
  <p:notesMasterIdLst>
    <p:notesMasterId r:id="rId8"/>
  </p:notesMasterIdLst>
  <p:handoutMasterIdLst>
    <p:handoutMasterId r:id="rId9"/>
  </p:handoutMasterIdLst>
  <p:sldIdLst>
    <p:sldId id="292" r:id="rId4"/>
    <p:sldId id="293" r:id="rId5"/>
    <p:sldId id="268" r:id="rId6"/>
    <p:sldId id="287" r:id="rId7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38F33512-2D47-434D-9C01-D6AEDE8F9D12}">
          <p14:sldIdLst>
            <p14:sldId id="292"/>
            <p14:sldId id="293"/>
            <p14:sldId id="268"/>
            <p14:sldId id="287"/>
          </p14:sldIdLst>
        </p14:section>
        <p14:section name="Section without the Master Slide background" id="{59284132-1402-42F1-ADFB-EDCAA50CB7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78D28-899F-46FC-A687-EFE66409E543}">
  <a:tblStyle styleId="{7DA78D28-899F-46FC-A687-EFE66409E543}" styleName="Table_0"/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54C9-DDAF-480E-8D30-FABFC85E6AC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566CA-F4A7-4BA4-8F69-4F3F518F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7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0330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Review</a:t>
            </a:r>
            <a:r>
              <a:rPr lang="en-GB" b="1" baseline="0" dirty="0" smtClean="0"/>
              <a:t> and reflect and Connect: </a:t>
            </a:r>
            <a:r>
              <a:rPr lang="en-GB" b="0" baseline="0" dirty="0" smtClean="0"/>
              <a:t>10. Peer assessment.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30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Review and reflect: 10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692B-5662-46C7-8A24-390F6E2C4B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1722437" y="-838195"/>
            <a:ext cx="5851525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10232969" y="44405"/>
            <a:ext cx="1879720" cy="1189762"/>
            <a:chOff x="10232967" y="44405"/>
            <a:chExt cx="1879720" cy="1189762"/>
          </a:xfrm>
        </p:grpSpPr>
        <p:pic>
          <p:nvPicPr>
            <p:cNvPr id="100" name="Shape 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277600" y="97845"/>
              <a:ext cx="835088" cy="860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Shape 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32967" y="44405"/>
              <a:ext cx="934744" cy="60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Shape 1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62836" y="681718"/>
              <a:ext cx="904875" cy="552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January 2018</a:t>
            </a:r>
            <a:endParaRPr lang="en-US"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63612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63612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3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3"/>
          </p:nvPr>
        </p:nvSpPr>
        <p:spPr>
          <a:xfrm>
            <a:off x="6192837" y="1535112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4"/>
          </p:nvPr>
        </p:nvSpPr>
        <p:spPr>
          <a:xfrm>
            <a:off x="6192837" y="2174875"/>
            <a:ext cx="538956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66" name="Shape 26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63612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63612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6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767266" y="273054"/>
            <a:ext cx="681513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2389188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84" name="Shape 28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4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 rot="5400000">
            <a:off x="1722437" y="-838195"/>
            <a:ext cx="5851525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963612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63612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3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6192837" y="1535112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4"/>
          </p:nvPr>
        </p:nvSpPr>
        <p:spPr>
          <a:xfrm>
            <a:off x="6192837" y="2174875"/>
            <a:ext cx="538956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45" name="Shape 34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6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767266" y="273054"/>
            <a:ext cx="681513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2389188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4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 rot="5400000">
            <a:off x="1722437" y="-838195"/>
            <a:ext cx="5851525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71" name="Shape 37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3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192837" y="1535112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6192837" y="2174875"/>
            <a:ext cx="538956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6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67266" y="273054"/>
            <a:ext cx="681513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389188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4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15"/>
          <p:cNvGrpSpPr/>
          <p:nvPr/>
        </p:nvGrpSpPr>
        <p:grpSpPr>
          <a:xfrm>
            <a:off x="21517" y="92070"/>
            <a:ext cx="11796887" cy="6448582"/>
            <a:chOff x="21514" y="92066"/>
            <a:chExt cx="11796885" cy="6448582"/>
          </a:xfrm>
        </p:grpSpPr>
        <p:sp>
          <p:nvSpPr>
            <p:cNvPr id="16" name="Shape 16"/>
            <p:cNvSpPr/>
            <p:nvPr/>
          </p:nvSpPr>
          <p:spPr>
            <a:xfrm>
              <a:off x="866197" y="192436"/>
              <a:ext cx="9535098" cy="887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 cap="flat" cmpd="sng">
              <a:solidFill>
                <a:srgbClr val="BA08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Today you are </a:t>
              </a:r>
              <a:r>
                <a:rPr lang="en-GB" sz="28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recognising</a:t>
              </a:r>
              <a:r>
                <a:rPr lang="en-GB" sz="2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key areas of the academy; recognising the importance of accurate SPAG.</a:t>
              </a:r>
              <a:endPara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21514" y="204395"/>
              <a:ext cx="671197" cy="6336253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C7DDF1"/>
            </a:solidFill>
            <a:ln w="25400" cap="flat" cmpd="sng">
              <a:solidFill>
                <a:srgbClr val="BA08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 rot="-5400000">
              <a:off x="287333" y="3345627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Shape 2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625954" y="92066"/>
              <a:ext cx="1192445" cy="10793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Shape 23"/>
          <p:cNvSpPr txBox="1"/>
          <p:nvPr/>
        </p:nvSpPr>
        <p:spPr>
          <a:xfrm rot="-5400000">
            <a:off x="-2462177" y="3235094"/>
            <a:ext cx="56836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Workington Academy. 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99" r:id="rId12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1st March and 4th March. </a:t>
            </a:r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9395">
            <a:off x="886086" y="2486711"/>
            <a:ext cx="3343207" cy="1930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4349" y="4440081"/>
            <a:ext cx="427771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What do you expect to learn?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What are you good at in English (Literacy)?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What would you like to improve on?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22" y="1687672"/>
            <a:ext cx="2810523" cy="4037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6536" y="2133601"/>
            <a:ext cx="15660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Your name</a:t>
            </a:r>
          </a:p>
          <a:p>
            <a:r>
              <a:rPr lang="en-GB" dirty="0" smtClean="0"/>
              <a:t>Your school</a:t>
            </a:r>
          </a:p>
          <a:p>
            <a:r>
              <a:rPr lang="en-GB" dirty="0" smtClean="0"/>
              <a:t>Mrs Williamson</a:t>
            </a:r>
          </a:p>
          <a:p>
            <a:r>
              <a:rPr lang="en-GB" dirty="0" smtClean="0"/>
              <a:t>Year 5 G&amp;T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15" y="2028497"/>
            <a:ext cx="30956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180" y="1303283"/>
            <a:ext cx="10068910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your teacher’s name at Workington Academy?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colour is the ground floor?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many year groups are taught in the academy?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Who is the Head of English?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clubs can you take part in at the academy?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Which floor is orange?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subjects are taught on the top floor (3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floor)?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our Librarian called?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When did the new school building open?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many English teachers work at Workington Academy?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662" y="5763180"/>
            <a:ext cx="2093693" cy="9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69" y="1210067"/>
            <a:ext cx="7262647" cy="54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04" y="1520230"/>
            <a:ext cx="8448496" cy="46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136</Words>
  <Application>Microsoft Office PowerPoint</Application>
  <PresentationFormat>Widescreen</PresentationFormat>
  <Paragraphs>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Reid</dc:creator>
  <cp:lastModifiedBy>Alison Williamson</cp:lastModifiedBy>
  <cp:revision>65</cp:revision>
  <cp:lastPrinted>2018-01-18T13:29:37Z</cp:lastPrinted>
  <dcterms:modified xsi:type="dcterms:W3CDTF">2018-01-18T15:31:58Z</dcterms:modified>
</cp:coreProperties>
</file>