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3" r:id="rId4"/>
    <p:sldId id="264" r:id="rId5"/>
    <p:sldId id="260" r:id="rId6"/>
    <p:sldId id="261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4CB6-331C-4C05-8F21-26540465F107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85AC-B1DE-4618-8EBF-84BC0042F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0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09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67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33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3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36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46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5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3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9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4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2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6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C60D-E0F7-4FBB-9794-B1799A454738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8641-1E8E-4395-9F07-923AFE3A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1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5100" y="150067"/>
            <a:ext cx="975600" cy="655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b="1"/>
          </a:p>
        </p:txBody>
      </p:sp>
      <p:sp>
        <p:nvSpPr>
          <p:cNvPr id="55" name="Shape 55"/>
          <p:cNvSpPr txBox="1"/>
          <p:nvPr/>
        </p:nvSpPr>
        <p:spPr>
          <a:xfrm rot="-5400000">
            <a:off x="-2183333" y="3357593"/>
            <a:ext cx="5927600" cy="69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D9D9D9"/>
                </a:solidFill>
              </a:rPr>
              <a:t> </a:t>
            </a:r>
            <a:r>
              <a:rPr lang="en" sz="2400" b="1" dirty="0" smtClean="0">
                <a:solidFill>
                  <a:srgbClr val="D9D9D9"/>
                </a:solidFill>
              </a:rPr>
              <a:t>Descriptive writing</a:t>
            </a:r>
            <a:endParaRPr lang="en" sz="2400" b="1" dirty="0">
              <a:solidFill>
                <a:srgbClr val="D9D9D9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10634" y="180067"/>
            <a:ext cx="9529167" cy="855400"/>
          </a:xfrm>
          <a:prstGeom prst="flowChart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 b="1" dirty="0" smtClean="0"/>
              <a:t>Learning </a:t>
            </a:r>
            <a:r>
              <a:rPr lang="en" sz="2400" b="1" dirty="0"/>
              <a:t>Objective</a:t>
            </a:r>
            <a:r>
              <a:rPr lang="en" sz="2400" b="1" dirty="0" smtClean="0"/>
              <a:t>: To write descriptively.</a:t>
            </a:r>
          </a:p>
          <a:p>
            <a:fld id="{773F0AB5-4EEF-4A0A-8624-2D6DCF4E691F}" type="datetime3">
              <a:rPr lang="en" sz="2400" b="1" smtClean="0"/>
              <a:t>8 February 2018</a:t>
            </a:fld>
            <a:endParaRPr lang="en" sz="2400" i="1" dirty="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733" y="130925"/>
            <a:ext cx="908867" cy="953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38104"/>
              </p:ext>
            </p:extLst>
          </p:nvPr>
        </p:nvGraphicFramePr>
        <p:xfrm>
          <a:off x="1125667" y="5292507"/>
          <a:ext cx="10929770" cy="138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Match your writing to the purpose of the task (to describe); use a wide range of descriptive language features.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Challenge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Consistently maintain a clear purpose; use carefully selected descriptive language for effect.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Aspire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 convincing description; use well-considered</a:t>
                      </a:r>
                      <a:r>
                        <a:rPr lang="en-GB" baseline="0" dirty="0" smtClean="0"/>
                        <a:t> and sophisticated language.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5314" y="1581374"/>
            <a:ext cx="3711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Settler task:</a:t>
            </a:r>
          </a:p>
          <a:p>
            <a:endParaRPr lang="en-GB" dirty="0"/>
          </a:p>
          <a:p>
            <a:r>
              <a:rPr lang="en-GB" dirty="0" smtClean="0"/>
              <a:t>Complete the bingo grid adding descriptive writing features.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28954"/>
              </p:ext>
            </p:extLst>
          </p:nvPr>
        </p:nvGraphicFramePr>
        <p:xfrm>
          <a:off x="4859384" y="1476103"/>
          <a:ext cx="7024914" cy="273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638">
                  <a:extLst>
                    <a:ext uri="{9D8B030D-6E8A-4147-A177-3AD203B41FA5}">
                      <a16:colId xmlns:a16="http://schemas.microsoft.com/office/drawing/2014/main" val="448374968"/>
                    </a:ext>
                  </a:extLst>
                </a:gridCol>
                <a:gridCol w="2341638">
                  <a:extLst>
                    <a:ext uri="{9D8B030D-6E8A-4147-A177-3AD203B41FA5}">
                      <a16:colId xmlns:a16="http://schemas.microsoft.com/office/drawing/2014/main" val="97422287"/>
                    </a:ext>
                  </a:extLst>
                </a:gridCol>
                <a:gridCol w="2341638">
                  <a:extLst>
                    <a:ext uri="{9D8B030D-6E8A-4147-A177-3AD203B41FA5}">
                      <a16:colId xmlns:a16="http://schemas.microsoft.com/office/drawing/2014/main" val="3543072523"/>
                    </a:ext>
                  </a:extLst>
                </a:gridCol>
              </a:tblGrid>
              <a:tr h="9100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766821"/>
                  </a:ext>
                </a:extLst>
              </a:tr>
              <a:tr h="9100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003134"/>
                  </a:ext>
                </a:extLst>
              </a:tr>
              <a:tr h="9100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4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718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5100" y="150067"/>
            <a:ext cx="975600" cy="655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b="1"/>
          </a:p>
        </p:txBody>
      </p:sp>
      <p:sp>
        <p:nvSpPr>
          <p:cNvPr id="55" name="Shape 55"/>
          <p:cNvSpPr txBox="1"/>
          <p:nvPr/>
        </p:nvSpPr>
        <p:spPr>
          <a:xfrm rot="-5400000">
            <a:off x="-2183333" y="3357593"/>
            <a:ext cx="5927600" cy="69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D9D9D9"/>
                </a:solidFill>
              </a:rPr>
              <a:t>Descriptive </a:t>
            </a:r>
            <a:r>
              <a:rPr lang="en" sz="2400" b="1" dirty="0" smtClean="0">
                <a:solidFill>
                  <a:srgbClr val="D9D9D9"/>
                </a:solidFill>
              </a:rPr>
              <a:t>writing</a:t>
            </a:r>
            <a:endParaRPr lang="en" sz="2400" b="1" dirty="0">
              <a:solidFill>
                <a:srgbClr val="D9D9D9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10634" y="180067"/>
            <a:ext cx="9529167" cy="855400"/>
          </a:xfrm>
          <a:prstGeom prst="flowChart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 b="1" dirty="0" smtClean="0"/>
              <a:t>Learning </a:t>
            </a:r>
            <a:r>
              <a:rPr lang="en" sz="2400" b="1" dirty="0"/>
              <a:t>Objective</a:t>
            </a:r>
            <a:r>
              <a:rPr lang="en" sz="2400" b="1" dirty="0" smtClean="0"/>
              <a:t>: To write descriptively.</a:t>
            </a:r>
          </a:p>
          <a:p>
            <a:fld id="{773F0AB5-4EEF-4A0A-8624-2D6DCF4E691F}" type="datetime3">
              <a:rPr lang="en" sz="2400" b="1" smtClean="0"/>
              <a:t>8 February 2018</a:t>
            </a:fld>
            <a:endParaRPr lang="en" sz="2400" i="1" dirty="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733" y="130925"/>
            <a:ext cx="908867" cy="953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38104"/>
              </p:ext>
            </p:extLst>
          </p:nvPr>
        </p:nvGraphicFramePr>
        <p:xfrm>
          <a:off x="1125667" y="5292507"/>
          <a:ext cx="10929770" cy="138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Match your writing to the purpose of the task (to describe); use a wide range of descriptive language features.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Challenge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Consistently maintain a clear purpose; use carefully selected descriptive language for effect.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Aspire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 convincing description; use well-considered</a:t>
                      </a:r>
                      <a:r>
                        <a:rPr lang="en-GB" baseline="0" dirty="0" smtClean="0"/>
                        <a:t> and sophisticated language.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319" y="1302180"/>
            <a:ext cx="6670964" cy="37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9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5100" y="150067"/>
            <a:ext cx="975600" cy="655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b="1"/>
          </a:p>
        </p:txBody>
      </p:sp>
      <p:sp>
        <p:nvSpPr>
          <p:cNvPr id="55" name="Shape 55"/>
          <p:cNvSpPr txBox="1"/>
          <p:nvPr/>
        </p:nvSpPr>
        <p:spPr>
          <a:xfrm rot="-5400000">
            <a:off x="-2183333" y="3357593"/>
            <a:ext cx="5927600" cy="69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D9D9D9"/>
                </a:solidFill>
              </a:rPr>
              <a:t>Descriptive </a:t>
            </a:r>
            <a:r>
              <a:rPr lang="en" sz="2400" b="1" dirty="0" smtClean="0">
                <a:solidFill>
                  <a:srgbClr val="D9D9D9"/>
                </a:solidFill>
              </a:rPr>
              <a:t>writing</a:t>
            </a:r>
            <a:endParaRPr lang="en" sz="2400" b="1" dirty="0">
              <a:solidFill>
                <a:srgbClr val="D9D9D9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10634" y="180067"/>
            <a:ext cx="9529167" cy="855400"/>
          </a:xfrm>
          <a:prstGeom prst="flowChart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 b="1" dirty="0" smtClean="0"/>
              <a:t>Learning </a:t>
            </a:r>
            <a:r>
              <a:rPr lang="en" sz="2400" b="1" dirty="0"/>
              <a:t>Objective</a:t>
            </a:r>
            <a:r>
              <a:rPr lang="en" sz="2400" b="1" dirty="0" smtClean="0"/>
              <a:t>: To write descriptively.</a:t>
            </a:r>
          </a:p>
          <a:p>
            <a:fld id="{773F0AB5-4EEF-4A0A-8624-2D6DCF4E691F}" type="datetime3">
              <a:rPr lang="en" sz="2400" b="1" smtClean="0"/>
              <a:t>8 February 2018</a:t>
            </a:fld>
            <a:endParaRPr lang="en" sz="2400" i="1" dirty="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733" y="130925"/>
            <a:ext cx="908867" cy="953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38104"/>
              </p:ext>
            </p:extLst>
          </p:nvPr>
        </p:nvGraphicFramePr>
        <p:xfrm>
          <a:off x="1125667" y="5292507"/>
          <a:ext cx="10929770" cy="138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Match your writing to the purpose of the task (to describe); use a wide range of descriptive language features.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Challenge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Consistently maintain a clear purpose; use carefully selected descriptive language for effect.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Aspire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 convincing description; use well-considered</a:t>
                      </a:r>
                      <a:r>
                        <a:rPr lang="en-GB" baseline="0" dirty="0" smtClean="0"/>
                        <a:t> and sophisticated language.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824" y="1245965"/>
            <a:ext cx="5818477" cy="383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53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5100" y="150067"/>
            <a:ext cx="975600" cy="655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b="1"/>
          </a:p>
        </p:txBody>
      </p:sp>
      <p:sp>
        <p:nvSpPr>
          <p:cNvPr id="55" name="Shape 55"/>
          <p:cNvSpPr txBox="1"/>
          <p:nvPr/>
        </p:nvSpPr>
        <p:spPr>
          <a:xfrm rot="-5400000">
            <a:off x="-2183333" y="3357593"/>
            <a:ext cx="5927600" cy="69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D9D9D9"/>
                </a:solidFill>
              </a:rPr>
              <a:t>Descriptive </a:t>
            </a:r>
            <a:r>
              <a:rPr lang="en" sz="2400" b="1" dirty="0" smtClean="0">
                <a:solidFill>
                  <a:srgbClr val="D9D9D9"/>
                </a:solidFill>
              </a:rPr>
              <a:t>writing</a:t>
            </a:r>
            <a:endParaRPr lang="en" sz="2400" b="1" dirty="0">
              <a:solidFill>
                <a:srgbClr val="D9D9D9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10634" y="180067"/>
            <a:ext cx="9529167" cy="855400"/>
          </a:xfrm>
          <a:prstGeom prst="flowChart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 b="1" dirty="0" smtClean="0"/>
              <a:t>Learning </a:t>
            </a:r>
            <a:r>
              <a:rPr lang="en" sz="2400" b="1" dirty="0"/>
              <a:t>Objective</a:t>
            </a:r>
            <a:r>
              <a:rPr lang="en" sz="2400" b="1" dirty="0" smtClean="0"/>
              <a:t>: To write descriptively.</a:t>
            </a:r>
          </a:p>
          <a:p>
            <a:fld id="{773F0AB5-4EEF-4A0A-8624-2D6DCF4E691F}" type="datetime3">
              <a:rPr lang="en" sz="2400" b="1" smtClean="0"/>
              <a:t>8 February 2018</a:t>
            </a:fld>
            <a:endParaRPr lang="en" sz="2400" i="1" dirty="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733" y="130925"/>
            <a:ext cx="908867" cy="953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38104"/>
              </p:ext>
            </p:extLst>
          </p:nvPr>
        </p:nvGraphicFramePr>
        <p:xfrm>
          <a:off x="1125667" y="5292507"/>
          <a:ext cx="10929770" cy="138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Match your writing to the purpose of the task (to describe); use a wide range of descriptive language features.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Challenge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Consistently maintain a clear purpose; use carefully selected descriptive language for effect.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Aspire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 convincing description; use well-considered</a:t>
                      </a:r>
                      <a:r>
                        <a:rPr lang="en-GB" baseline="0" dirty="0" smtClean="0"/>
                        <a:t> and sophisticated language.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56" y="1236630"/>
            <a:ext cx="5861772" cy="38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9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5100" y="150067"/>
            <a:ext cx="975600" cy="655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b="1"/>
          </a:p>
        </p:txBody>
      </p:sp>
      <p:sp>
        <p:nvSpPr>
          <p:cNvPr id="55" name="Shape 55"/>
          <p:cNvSpPr txBox="1"/>
          <p:nvPr/>
        </p:nvSpPr>
        <p:spPr>
          <a:xfrm rot="-5400000">
            <a:off x="-2250900" y="3083867"/>
            <a:ext cx="5927600" cy="69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D9D9D9"/>
                </a:solidFill>
              </a:rPr>
              <a:t>Descriptive </a:t>
            </a:r>
            <a:r>
              <a:rPr lang="en" sz="2400" b="1" dirty="0" smtClean="0">
                <a:solidFill>
                  <a:srgbClr val="D9D9D9"/>
                </a:solidFill>
              </a:rPr>
              <a:t>writing</a:t>
            </a:r>
            <a:endParaRPr lang="en" sz="2400" b="1" dirty="0">
              <a:solidFill>
                <a:srgbClr val="D9D9D9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10634" y="180067"/>
            <a:ext cx="9529167" cy="855400"/>
          </a:xfrm>
          <a:prstGeom prst="flowChart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 b="1" dirty="0" smtClean="0"/>
              <a:t>Learning </a:t>
            </a:r>
            <a:r>
              <a:rPr lang="en" sz="2400" b="1" dirty="0"/>
              <a:t>Objective</a:t>
            </a:r>
            <a:r>
              <a:rPr lang="en" sz="2400" b="1" dirty="0" smtClean="0"/>
              <a:t>: To write descriptively.</a:t>
            </a:r>
          </a:p>
          <a:p>
            <a:fld id="{773F0AB5-4EEF-4A0A-8624-2D6DCF4E691F}" type="datetime3">
              <a:rPr lang="en" sz="2400" b="1" smtClean="0"/>
              <a:t>8 February 2018</a:t>
            </a:fld>
            <a:endParaRPr lang="en" sz="2400" i="1" dirty="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733" y="130925"/>
            <a:ext cx="908867" cy="953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679235" y="1457062"/>
            <a:ext cx="2521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Complete your descriptive writing.</a:t>
            </a:r>
          </a:p>
          <a:p>
            <a:endParaRPr lang="en-GB" dirty="0"/>
          </a:p>
          <a:p>
            <a:r>
              <a:rPr lang="en-GB" dirty="0" smtClean="0"/>
              <a:t>Use your peer-assessment to move forward. 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25769"/>
              </p:ext>
            </p:extLst>
          </p:nvPr>
        </p:nvGraphicFramePr>
        <p:xfrm>
          <a:off x="1440001" y="1503335"/>
          <a:ext cx="7999932" cy="275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644">
                  <a:extLst>
                    <a:ext uri="{9D8B030D-6E8A-4147-A177-3AD203B41FA5}">
                      <a16:colId xmlns:a16="http://schemas.microsoft.com/office/drawing/2014/main" val="1947921604"/>
                    </a:ext>
                  </a:extLst>
                </a:gridCol>
                <a:gridCol w="2666644">
                  <a:extLst>
                    <a:ext uri="{9D8B030D-6E8A-4147-A177-3AD203B41FA5}">
                      <a16:colId xmlns:a16="http://schemas.microsoft.com/office/drawing/2014/main" val="1953206271"/>
                    </a:ext>
                  </a:extLst>
                </a:gridCol>
                <a:gridCol w="2666644">
                  <a:extLst>
                    <a:ext uri="{9D8B030D-6E8A-4147-A177-3AD203B41FA5}">
                      <a16:colId xmlns:a16="http://schemas.microsoft.com/office/drawing/2014/main" val="1545219711"/>
                    </a:ext>
                  </a:extLst>
                </a:gridCol>
              </a:tblGrid>
              <a:tr h="469053">
                <a:tc>
                  <a:txBody>
                    <a:bodyPr/>
                    <a:lstStyle/>
                    <a:p>
                      <a:r>
                        <a:rPr lang="en-GB" dirty="0" smtClean="0"/>
                        <a:t>Core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Challenge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Aspire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932301"/>
                  </a:ext>
                </a:extLst>
              </a:tr>
              <a:tr h="139712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use a range of descriptive features.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match my writing to the purpose of the task.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use accurate punctuation.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select a</a:t>
                      </a:r>
                      <a:r>
                        <a:rPr lang="en-GB" baseline="0" dirty="0" smtClean="0"/>
                        <a:t> range of appropriate and clear language features.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baseline="0" dirty="0" smtClean="0"/>
                        <a:t>I will use structural features in my writing for effect.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baseline="0" dirty="0" smtClean="0"/>
                        <a:t>I will use a range of accurate punctuation.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use sophisticated language to</a:t>
                      </a:r>
                      <a:r>
                        <a:rPr lang="en-GB" baseline="0" dirty="0" smtClean="0"/>
                        <a:t> describe.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baseline="0" dirty="0" smtClean="0"/>
                        <a:t>I will structure my writing creatively and effectively.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baseline="0" dirty="0" smtClean="0"/>
                        <a:t>I will use a wide range of punctuation with a high level of accuracy.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5059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37797"/>
              </p:ext>
            </p:extLst>
          </p:nvPr>
        </p:nvGraphicFramePr>
        <p:xfrm>
          <a:off x="1125667" y="5292507"/>
          <a:ext cx="10929770" cy="138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Match your writing to the purpose of the task (to describe); use a wide range of descriptive language features.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Challenge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Consistently maintain a clear purpose; use carefully selected descriptive language for effect.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Aspire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 convincing description; use well-considered</a:t>
                      </a:r>
                      <a:r>
                        <a:rPr lang="en-GB" baseline="0" dirty="0" smtClean="0"/>
                        <a:t> and sophisticated language.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276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5100" y="150067"/>
            <a:ext cx="975600" cy="655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b="1"/>
          </a:p>
        </p:txBody>
      </p:sp>
      <p:sp>
        <p:nvSpPr>
          <p:cNvPr id="55" name="Shape 55"/>
          <p:cNvSpPr txBox="1"/>
          <p:nvPr/>
        </p:nvSpPr>
        <p:spPr>
          <a:xfrm rot="-5400000">
            <a:off x="-2243258" y="3083867"/>
            <a:ext cx="5927600" cy="69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D9D9D9"/>
                </a:solidFill>
              </a:rPr>
              <a:t>Descriptive </a:t>
            </a:r>
            <a:r>
              <a:rPr lang="en" sz="2400" b="1" dirty="0" smtClean="0">
                <a:solidFill>
                  <a:srgbClr val="D9D9D9"/>
                </a:solidFill>
              </a:rPr>
              <a:t>writing</a:t>
            </a:r>
            <a:endParaRPr lang="en" sz="2400" b="1" dirty="0">
              <a:solidFill>
                <a:srgbClr val="D9D9D9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10634" y="180067"/>
            <a:ext cx="9529167" cy="855400"/>
          </a:xfrm>
          <a:prstGeom prst="flowChart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 b="1" dirty="0" smtClean="0"/>
              <a:t>Learning </a:t>
            </a:r>
            <a:r>
              <a:rPr lang="en" sz="2400" b="1" dirty="0"/>
              <a:t>Objective</a:t>
            </a:r>
            <a:r>
              <a:rPr lang="en" sz="2400" b="1" dirty="0" smtClean="0"/>
              <a:t>: To write descriptively.</a:t>
            </a:r>
          </a:p>
          <a:p>
            <a:fld id="{773F0AB5-4EEF-4A0A-8624-2D6DCF4E691F}" type="datetime3">
              <a:rPr lang="en" sz="2400" b="1" smtClean="0"/>
              <a:t>8 February 2018</a:t>
            </a:fld>
            <a:endParaRPr lang="en" sz="2400" i="1" dirty="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733" y="130925"/>
            <a:ext cx="908867" cy="953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40545"/>
              </p:ext>
            </p:extLst>
          </p:nvPr>
        </p:nvGraphicFramePr>
        <p:xfrm>
          <a:off x="1125667" y="5292507"/>
          <a:ext cx="10929770" cy="138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Match your writing to the purpose of the task (to describe); use a wide range of descriptive language features.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Grade 6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Consistently maintain a clear purpose; use carefully selected descriptive language for effect.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Grade 7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 convincing description; use well-considered</a:t>
                      </a:r>
                      <a:r>
                        <a:rPr lang="en-GB" baseline="0" dirty="0" smtClean="0"/>
                        <a:t> and sophisticated language.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19562"/>
              </p:ext>
            </p:extLst>
          </p:nvPr>
        </p:nvGraphicFramePr>
        <p:xfrm>
          <a:off x="1440001" y="1503335"/>
          <a:ext cx="7999932" cy="275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644">
                  <a:extLst>
                    <a:ext uri="{9D8B030D-6E8A-4147-A177-3AD203B41FA5}">
                      <a16:colId xmlns:a16="http://schemas.microsoft.com/office/drawing/2014/main" val="1947921604"/>
                    </a:ext>
                  </a:extLst>
                </a:gridCol>
                <a:gridCol w="2666644">
                  <a:extLst>
                    <a:ext uri="{9D8B030D-6E8A-4147-A177-3AD203B41FA5}">
                      <a16:colId xmlns:a16="http://schemas.microsoft.com/office/drawing/2014/main" val="1953206271"/>
                    </a:ext>
                  </a:extLst>
                </a:gridCol>
                <a:gridCol w="2666644">
                  <a:extLst>
                    <a:ext uri="{9D8B030D-6E8A-4147-A177-3AD203B41FA5}">
                      <a16:colId xmlns:a16="http://schemas.microsoft.com/office/drawing/2014/main" val="1545219711"/>
                    </a:ext>
                  </a:extLst>
                </a:gridCol>
              </a:tblGrid>
              <a:tr h="469053">
                <a:tc>
                  <a:txBody>
                    <a:bodyPr/>
                    <a:lstStyle/>
                    <a:p>
                      <a:r>
                        <a:rPr lang="en-GB" dirty="0" smtClean="0"/>
                        <a:t>Grade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Grade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Grade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932301"/>
                  </a:ext>
                </a:extLst>
              </a:tr>
              <a:tr h="139712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use a range of descriptive features.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match my writing to the purpose of the task.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use accurate punctuation.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select a</a:t>
                      </a:r>
                      <a:r>
                        <a:rPr lang="en-GB" baseline="0" dirty="0" smtClean="0"/>
                        <a:t> range of appropriate and clear language features.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baseline="0" dirty="0" smtClean="0"/>
                        <a:t>I will use structural features in my writing for effect.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baseline="0" dirty="0" smtClean="0"/>
                        <a:t>I will use a range of accurate punctuation.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I will use sophisticated language to</a:t>
                      </a:r>
                      <a:r>
                        <a:rPr lang="en-GB" baseline="0" dirty="0" smtClean="0"/>
                        <a:t> describe.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baseline="0" dirty="0" smtClean="0"/>
                        <a:t>I will structure my writing creatively and effectively.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baseline="0" dirty="0" smtClean="0"/>
                        <a:t>I will use a wide range of punctuation with a high level of accuracy.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5059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07318" y="4264591"/>
            <a:ext cx="4769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Self-assessment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416" y="1958475"/>
            <a:ext cx="18764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6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1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580</Words>
  <Application>Microsoft Office PowerPoint</Application>
  <PresentationFormat>Widescreen</PresentationFormat>
  <Paragraphs>85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Kearton</dc:creator>
  <cp:lastModifiedBy>Alison Williamson</cp:lastModifiedBy>
  <cp:revision>6</cp:revision>
  <dcterms:created xsi:type="dcterms:W3CDTF">2017-05-18T09:01:33Z</dcterms:created>
  <dcterms:modified xsi:type="dcterms:W3CDTF">2018-02-08T13:12:20Z</dcterms:modified>
</cp:coreProperties>
</file>